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28" r:id="rId14"/>
    <p:sldMasterId id="2147483840" r:id="rId15"/>
    <p:sldMasterId id="2147483852" r:id="rId16"/>
  </p:sldMasterIdLst>
  <p:notesMasterIdLst>
    <p:notesMasterId r:id="rId73"/>
  </p:notesMasterIdLst>
  <p:sldIdLst>
    <p:sldId id="256" r:id="rId17"/>
    <p:sldId id="266" r:id="rId18"/>
    <p:sldId id="263" r:id="rId19"/>
    <p:sldId id="267" r:id="rId20"/>
    <p:sldId id="306" r:id="rId21"/>
    <p:sldId id="307" r:id="rId22"/>
    <p:sldId id="259" r:id="rId23"/>
    <p:sldId id="268" r:id="rId24"/>
    <p:sldId id="265" r:id="rId25"/>
    <p:sldId id="303" r:id="rId26"/>
    <p:sldId id="264" r:id="rId27"/>
    <p:sldId id="257" r:id="rId28"/>
    <p:sldId id="304" r:id="rId29"/>
    <p:sldId id="269" r:id="rId30"/>
    <p:sldId id="281" r:id="rId31"/>
    <p:sldId id="282" r:id="rId32"/>
    <p:sldId id="270" r:id="rId33"/>
    <p:sldId id="274" r:id="rId34"/>
    <p:sldId id="271" r:id="rId35"/>
    <p:sldId id="273" r:id="rId36"/>
    <p:sldId id="278" r:id="rId37"/>
    <p:sldId id="276" r:id="rId38"/>
    <p:sldId id="277" r:id="rId39"/>
    <p:sldId id="285" r:id="rId40"/>
    <p:sldId id="284" r:id="rId41"/>
    <p:sldId id="286" r:id="rId42"/>
    <p:sldId id="288" r:id="rId43"/>
    <p:sldId id="275" r:id="rId44"/>
    <p:sldId id="287" r:id="rId45"/>
    <p:sldId id="283" r:id="rId46"/>
    <p:sldId id="289" r:id="rId47"/>
    <p:sldId id="326" r:id="rId48"/>
    <p:sldId id="327" r:id="rId49"/>
    <p:sldId id="328" r:id="rId50"/>
    <p:sldId id="329" r:id="rId51"/>
    <p:sldId id="299" r:id="rId52"/>
    <p:sldId id="300" r:id="rId53"/>
    <p:sldId id="310" r:id="rId54"/>
    <p:sldId id="316" r:id="rId55"/>
    <p:sldId id="311" r:id="rId56"/>
    <p:sldId id="312" r:id="rId57"/>
    <p:sldId id="318" r:id="rId58"/>
    <p:sldId id="317" r:id="rId59"/>
    <p:sldId id="319" r:id="rId60"/>
    <p:sldId id="313" r:id="rId61"/>
    <p:sldId id="320" r:id="rId62"/>
    <p:sldId id="314" r:id="rId63"/>
    <p:sldId id="315" r:id="rId64"/>
    <p:sldId id="321" r:id="rId65"/>
    <p:sldId id="330" r:id="rId66"/>
    <p:sldId id="308" r:id="rId67"/>
    <p:sldId id="309" r:id="rId68"/>
    <p:sldId id="322" r:id="rId69"/>
    <p:sldId id="323" r:id="rId70"/>
    <p:sldId id="305" r:id="rId71"/>
    <p:sldId id="272" r:id="rId7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FF8B"/>
    <a:srgbClr val="B2EFF0"/>
    <a:srgbClr val="336600"/>
    <a:srgbClr val="96E8EA"/>
    <a:srgbClr val="5B9BD5"/>
    <a:srgbClr val="C8D7ED"/>
    <a:srgbClr val="000000"/>
    <a:srgbClr val="FFFFFF"/>
    <a:srgbClr val="AC87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43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-1531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61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4.jp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C06648-F139-4BB4-AF69-842A006DB392}" type="doc">
      <dgm:prSet loTypeId="urn:microsoft.com/office/officeart/2005/8/layout/vProcess5" loCatId="process" qsTypeId="urn:microsoft.com/office/officeart/2005/8/quickstyle/simple2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B0029B3B-1B4B-4CA3-8AAC-EFCF0644B884}">
      <dgm:prSet custT="1"/>
      <dgm:spPr/>
      <dgm:t>
        <a:bodyPr/>
        <a:lstStyle/>
        <a:p>
          <a:pPr algn="ctr" rtl="0"/>
          <a:r>
            <a:rPr lang="uk-UA" sz="2000" b="1" i="0" cap="none" spc="0" smtClean="0">
              <a:ln w="0"/>
              <a:effectLst/>
              <a:latin typeface="Bookman Old Style" panose="02050604050505020204" pitchFamily="18" charset="0"/>
            </a:rPr>
            <a:t>Щоб вчити дітей – постійно вчися сам</a:t>
          </a:r>
          <a:endParaRPr lang="ru-RU" sz="2000" b="1" i="0" cap="none" spc="0" dirty="0">
            <a:ln w="0"/>
            <a:effectLst/>
            <a:latin typeface="Bookman Old Style" panose="02050604050505020204" pitchFamily="18" charset="0"/>
          </a:endParaRPr>
        </a:p>
      </dgm:t>
    </dgm:pt>
    <dgm:pt modelId="{33DD5232-4C5E-4DD6-BF93-4C2B1EEF3A4F}" type="parTrans" cxnId="{3B095566-5B37-44A6-91BD-300E0E30452B}">
      <dgm:prSet/>
      <dgm:spPr/>
      <dgm:t>
        <a:bodyPr/>
        <a:lstStyle/>
        <a:p>
          <a:pPr algn="ctr"/>
          <a:endParaRPr lang="ru-RU" sz="2000" b="1" i="0" cap="none" spc="0">
            <a:ln w="0"/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4929989F-FF62-47DD-80E9-FE860B833B4B}" type="sibTrans" cxnId="{3B095566-5B37-44A6-91BD-300E0E30452B}">
      <dgm:prSet custT="1"/>
      <dgm:spPr/>
      <dgm:t>
        <a:bodyPr/>
        <a:lstStyle/>
        <a:p>
          <a:pPr algn="ctr"/>
          <a:endParaRPr lang="ru-RU" sz="2800" b="1" i="0" cap="none" spc="0">
            <a:ln w="0"/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43388585-37F3-4978-9655-5F10EA9FD051}">
      <dgm:prSet custT="1"/>
      <dgm:spPr/>
      <dgm:t>
        <a:bodyPr/>
        <a:lstStyle/>
        <a:p>
          <a:pPr algn="ctr" rtl="0"/>
          <a:r>
            <a:rPr lang="uk-UA" sz="2000" b="1" i="0" cap="none" spc="0" smtClean="0">
              <a:ln w="0"/>
              <a:effectLst/>
              <a:latin typeface="Bookman Old Style" panose="02050604050505020204" pitchFamily="18" charset="0"/>
            </a:rPr>
            <a:t>Цінність знань - у їхньому практичному застосуванні</a:t>
          </a:r>
          <a:endParaRPr lang="ru-RU" sz="2000" b="1" i="0" cap="none" spc="0" dirty="0">
            <a:ln w="0"/>
            <a:effectLst/>
            <a:latin typeface="Bookman Old Style" panose="02050604050505020204" pitchFamily="18" charset="0"/>
          </a:endParaRPr>
        </a:p>
      </dgm:t>
    </dgm:pt>
    <dgm:pt modelId="{D45AF6FD-A691-4557-BFA3-36808C704160}" type="parTrans" cxnId="{2F35ED9E-C507-414D-B3AB-037AD4ACAC3A}">
      <dgm:prSet/>
      <dgm:spPr/>
      <dgm:t>
        <a:bodyPr/>
        <a:lstStyle/>
        <a:p>
          <a:pPr algn="ctr"/>
          <a:endParaRPr lang="ru-RU" sz="2000" b="1" i="0" cap="none" spc="0">
            <a:ln w="0"/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F8BBE56C-3D96-43C5-AF6E-CE12E89BF53B}" type="sibTrans" cxnId="{2F35ED9E-C507-414D-B3AB-037AD4ACAC3A}">
      <dgm:prSet custT="1"/>
      <dgm:spPr/>
      <dgm:t>
        <a:bodyPr/>
        <a:lstStyle/>
        <a:p>
          <a:pPr algn="ctr"/>
          <a:endParaRPr lang="ru-RU" sz="2800" b="1" i="0" cap="none" spc="0">
            <a:ln w="0"/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31C8BAB9-CE76-40C7-B196-E5CE63E33BC2}">
      <dgm:prSet custT="1"/>
      <dgm:spPr/>
      <dgm:t>
        <a:bodyPr/>
        <a:lstStyle/>
        <a:p>
          <a:pPr algn="ctr" rtl="0"/>
          <a:r>
            <a:rPr lang="uk-UA" sz="2000" b="1" i="0" cap="none" spc="0" smtClean="0">
              <a:ln w="0"/>
              <a:effectLst/>
              <a:latin typeface="Bookman Old Style" panose="02050604050505020204" pitchFamily="18" charset="0"/>
            </a:rPr>
            <a:t>В кожній дитині є щось хороше – знайди його</a:t>
          </a:r>
          <a:endParaRPr lang="ru-RU" sz="2000" b="1" i="0" cap="none" spc="0" dirty="0">
            <a:ln w="0"/>
            <a:effectLst/>
            <a:latin typeface="Bookman Old Style" panose="02050604050505020204" pitchFamily="18" charset="0"/>
          </a:endParaRPr>
        </a:p>
      </dgm:t>
    </dgm:pt>
    <dgm:pt modelId="{EFB89551-8822-4C58-A38B-3F6CC4B0D607}" type="parTrans" cxnId="{37223A11-7BB2-41D0-A75B-D6A1067E4C43}">
      <dgm:prSet/>
      <dgm:spPr/>
      <dgm:t>
        <a:bodyPr/>
        <a:lstStyle/>
        <a:p>
          <a:pPr algn="ctr"/>
          <a:endParaRPr lang="ru-RU" sz="2000" b="1" i="0" cap="none" spc="0">
            <a:ln w="0"/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5C8D4924-1961-4A64-AAD9-7B4E231C2FBB}" type="sibTrans" cxnId="{37223A11-7BB2-41D0-A75B-D6A1067E4C43}">
      <dgm:prSet custT="1"/>
      <dgm:spPr/>
      <dgm:t>
        <a:bodyPr/>
        <a:lstStyle/>
        <a:p>
          <a:pPr algn="ctr"/>
          <a:endParaRPr lang="ru-RU" sz="2800" b="1" i="0" cap="none" spc="0">
            <a:ln w="0"/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B1B339FE-60A4-4725-B37D-C776C6D2F319}">
      <dgm:prSet custT="1"/>
      <dgm:spPr/>
      <dgm:t>
        <a:bodyPr/>
        <a:lstStyle/>
        <a:p>
          <a:pPr algn="ctr" rtl="0"/>
          <a:r>
            <a:rPr lang="uk-UA" sz="2000" b="1" i="0" cap="none" spc="0" smtClean="0">
              <a:ln w="0"/>
              <a:effectLst/>
              <a:latin typeface="Bookman Old Style" panose="02050604050505020204" pitchFamily="18" charset="0"/>
            </a:rPr>
            <a:t>Дитина повинна реально оцінювати себе – це запорука успіху</a:t>
          </a:r>
          <a:endParaRPr lang="ru-RU" sz="2000" b="1" i="0" cap="none" spc="0">
            <a:ln w="0"/>
            <a:effectLst/>
            <a:latin typeface="Bookman Old Style" panose="02050604050505020204" pitchFamily="18" charset="0"/>
          </a:endParaRPr>
        </a:p>
      </dgm:t>
    </dgm:pt>
    <dgm:pt modelId="{A00CA987-B24B-4F32-B617-ED3E007E17D9}" type="parTrans" cxnId="{68EFF9C0-6935-4C73-B8AC-D6D8E77798E8}">
      <dgm:prSet/>
      <dgm:spPr/>
      <dgm:t>
        <a:bodyPr/>
        <a:lstStyle/>
        <a:p>
          <a:pPr algn="ctr"/>
          <a:endParaRPr lang="ru-RU" sz="2000" b="1" i="0" cap="none" spc="0">
            <a:ln w="0"/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98717826-4A3E-4D60-9C57-1EC37E103D86}" type="sibTrans" cxnId="{68EFF9C0-6935-4C73-B8AC-D6D8E77798E8}">
      <dgm:prSet custT="1"/>
      <dgm:spPr/>
      <dgm:t>
        <a:bodyPr/>
        <a:lstStyle/>
        <a:p>
          <a:pPr algn="ctr"/>
          <a:endParaRPr lang="ru-RU" sz="2800" b="1" i="0" cap="none" spc="0">
            <a:ln w="0"/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FBA2E8E0-3A13-4225-87A2-3BF73266172D}">
      <dgm:prSet custT="1"/>
      <dgm:spPr/>
      <dgm:t>
        <a:bodyPr/>
        <a:lstStyle/>
        <a:p>
          <a:pPr algn="ctr" rtl="0"/>
          <a:r>
            <a:rPr lang="uk-UA" sz="2000" b="1" i="0" cap="none" spc="0" smtClean="0">
              <a:ln w="0"/>
              <a:effectLst/>
              <a:latin typeface="Bookman Old Style" panose="02050604050505020204" pitchFamily="18" charset="0"/>
            </a:rPr>
            <a:t>Добрий гумор – помічник вчителя</a:t>
          </a:r>
          <a:endParaRPr lang="ru-RU" sz="2000" b="1" i="0" cap="none" spc="0" dirty="0">
            <a:ln w="0"/>
            <a:effectLst/>
            <a:latin typeface="Bookman Old Style" panose="02050604050505020204" pitchFamily="18" charset="0"/>
          </a:endParaRPr>
        </a:p>
      </dgm:t>
    </dgm:pt>
    <dgm:pt modelId="{452DD4F1-AD83-4C3C-A1C5-A86138AF45E4}" type="parTrans" cxnId="{2980CBDA-6306-4AF2-9FC1-59FA6524DEAB}">
      <dgm:prSet/>
      <dgm:spPr/>
      <dgm:t>
        <a:bodyPr/>
        <a:lstStyle/>
        <a:p>
          <a:pPr algn="ctr"/>
          <a:endParaRPr lang="ru-RU" sz="2000" b="1" i="0" cap="none" spc="0">
            <a:ln w="0"/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3B4F13E8-DFAB-442D-8D48-A924AF692FEF}" type="sibTrans" cxnId="{2980CBDA-6306-4AF2-9FC1-59FA6524DEAB}">
      <dgm:prSet/>
      <dgm:spPr/>
      <dgm:t>
        <a:bodyPr/>
        <a:lstStyle/>
        <a:p>
          <a:pPr algn="ctr"/>
          <a:endParaRPr lang="ru-RU" sz="2000" b="1" i="0" cap="none" spc="0">
            <a:ln w="0"/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gm:t>
    </dgm:pt>
    <dgm:pt modelId="{995FF8C9-9BBD-40F5-B8FF-5DBB49874C45}" type="pres">
      <dgm:prSet presAssocID="{41C06648-F139-4BB4-AF69-842A006DB39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DAD13A-5F10-4811-997C-191F7FDCE6FE}" type="pres">
      <dgm:prSet presAssocID="{41C06648-F139-4BB4-AF69-842A006DB392}" presName="dummyMaxCanvas" presStyleCnt="0">
        <dgm:presLayoutVars/>
      </dgm:prSet>
      <dgm:spPr/>
      <dgm:t>
        <a:bodyPr/>
        <a:lstStyle/>
        <a:p>
          <a:endParaRPr lang="ru-RU"/>
        </a:p>
      </dgm:t>
    </dgm:pt>
    <dgm:pt modelId="{F9B3AFAB-F4D2-4F22-AF87-EFB2BB5E5096}" type="pres">
      <dgm:prSet presAssocID="{41C06648-F139-4BB4-AF69-842A006DB392}" presName="FiveNodes_1" presStyleLbl="node1" presStyleIdx="0" presStyleCnt="5" custLinFactNeighborX="-7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F61839-3409-49DC-ADDD-1F0F049D88F4}" type="pres">
      <dgm:prSet presAssocID="{41C06648-F139-4BB4-AF69-842A006DB392}" presName="FiveNodes_2" presStyleLbl="node1" presStyleIdx="1" presStyleCnt="5" custLinFactNeighborX="280" custLinFactNeighborY="14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CDD6AA-016B-4558-B74D-FF05583A7CB9}" type="pres">
      <dgm:prSet presAssocID="{41C06648-F139-4BB4-AF69-842A006DB392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194BE8-5157-483B-95F6-258A20A924DC}" type="pres">
      <dgm:prSet presAssocID="{41C06648-F139-4BB4-AF69-842A006DB392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788596-C81D-464D-A7B5-879B645E411B}" type="pres">
      <dgm:prSet presAssocID="{41C06648-F139-4BB4-AF69-842A006DB392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24CD9-05AD-4903-BF63-52250412EDF0}" type="pres">
      <dgm:prSet presAssocID="{41C06648-F139-4BB4-AF69-842A006DB392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8C2760-5D3E-4173-AA94-5204A4772AF2}" type="pres">
      <dgm:prSet presAssocID="{41C06648-F139-4BB4-AF69-842A006DB392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C5BD72-A23E-4AC5-8E7A-2111A5D22BE0}" type="pres">
      <dgm:prSet presAssocID="{41C06648-F139-4BB4-AF69-842A006DB392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0425AD-6E9B-4E6E-BB7D-59271DF57B5D}" type="pres">
      <dgm:prSet presAssocID="{41C06648-F139-4BB4-AF69-842A006DB392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39F7A1-CD0D-4A70-89C0-D46A51C3720A}" type="pres">
      <dgm:prSet presAssocID="{41C06648-F139-4BB4-AF69-842A006DB392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97010C-E77F-400D-8B95-B30B254FAFC0}" type="pres">
      <dgm:prSet presAssocID="{41C06648-F139-4BB4-AF69-842A006DB392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D42487-ADE1-4747-82A8-1C99D433D0B7}" type="pres">
      <dgm:prSet presAssocID="{41C06648-F139-4BB4-AF69-842A006DB392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5F0F5A-71C1-4BF2-B904-ACE9C256792D}" type="pres">
      <dgm:prSet presAssocID="{41C06648-F139-4BB4-AF69-842A006DB392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DAEA0-8E14-4AA1-A876-8FC21AA1D91E}" type="pres">
      <dgm:prSet presAssocID="{41C06648-F139-4BB4-AF69-842A006DB392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046484-A01A-49D6-BA33-EE71486CA6A9}" type="presOf" srcId="{FBA2E8E0-3A13-4225-87A2-3BF73266172D}" destId="{F99DAEA0-8E14-4AA1-A876-8FC21AA1D91E}" srcOrd="1" destOrd="0" presId="urn:microsoft.com/office/officeart/2005/8/layout/vProcess5"/>
    <dgm:cxn modelId="{CE7C1C34-DA62-47D2-A1D1-35818DFA5763}" type="presOf" srcId="{31C8BAB9-CE76-40C7-B196-E5CE63E33BC2}" destId="{7DD42487-ADE1-4747-82A8-1C99D433D0B7}" srcOrd="1" destOrd="0" presId="urn:microsoft.com/office/officeart/2005/8/layout/vProcess5"/>
    <dgm:cxn modelId="{D9F5A696-306E-4A48-BB24-DF2DC953606F}" type="presOf" srcId="{98717826-4A3E-4D60-9C57-1EC37E103D86}" destId="{F50425AD-6E9B-4E6E-BB7D-59271DF57B5D}" srcOrd="0" destOrd="0" presId="urn:microsoft.com/office/officeart/2005/8/layout/vProcess5"/>
    <dgm:cxn modelId="{175065CD-4ED3-4449-B98C-E9EDA1972A0E}" type="presOf" srcId="{43388585-37F3-4978-9655-5F10EA9FD051}" destId="{6BF61839-3409-49DC-ADDD-1F0F049D88F4}" srcOrd="0" destOrd="0" presId="urn:microsoft.com/office/officeart/2005/8/layout/vProcess5"/>
    <dgm:cxn modelId="{3B095566-5B37-44A6-91BD-300E0E30452B}" srcId="{41C06648-F139-4BB4-AF69-842A006DB392}" destId="{B0029B3B-1B4B-4CA3-8AAC-EFCF0644B884}" srcOrd="0" destOrd="0" parTransId="{33DD5232-4C5E-4DD6-BF93-4C2B1EEF3A4F}" sibTransId="{4929989F-FF62-47DD-80E9-FE860B833B4B}"/>
    <dgm:cxn modelId="{E0613FA7-7128-42E8-92AB-FAC5E5742A4B}" type="presOf" srcId="{B0029B3B-1B4B-4CA3-8AAC-EFCF0644B884}" destId="{F9B3AFAB-F4D2-4F22-AF87-EFB2BB5E5096}" srcOrd="0" destOrd="0" presId="urn:microsoft.com/office/officeart/2005/8/layout/vProcess5"/>
    <dgm:cxn modelId="{D54344D2-B166-4751-AC81-B471C1555695}" type="presOf" srcId="{B0029B3B-1B4B-4CA3-8AAC-EFCF0644B884}" destId="{8139F7A1-CD0D-4A70-89C0-D46A51C3720A}" srcOrd="1" destOrd="0" presId="urn:microsoft.com/office/officeart/2005/8/layout/vProcess5"/>
    <dgm:cxn modelId="{03B6E5CC-DCD9-46C4-BF75-93B5DC95A8F2}" type="presOf" srcId="{5C8D4924-1961-4A64-AAD9-7B4E231C2FBB}" destId="{C8C5BD72-A23E-4AC5-8E7A-2111A5D22BE0}" srcOrd="0" destOrd="0" presId="urn:microsoft.com/office/officeart/2005/8/layout/vProcess5"/>
    <dgm:cxn modelId="{7CA4B4C9-1EC1-46F7-B962-18573F0B76BB}" type="presOf" srcId="{B1B339FE-60A4-4725-B37D-C776C6D2F319}" destId="{83194BE8-5157-483B-95F6-258A20A924DC}" srcOrd="0" destOrd="0" presId="urn:microsoft.com/office/officeart/2005/8/layout/vProcess5"/>
    <dgm:cxn modelId="{77839CCB-D20A-4577-BD62-1D4028070764}" type="presOf" srcId="{4929989F-FF62-47DD-80E9-FE860B833B4B}" destId="{58E24CD9-05AD-4903-BF63-52250412EDF0}" srcOrd="0" destOrd="0" presId="urn:microsoft.com/office/officeart/2005/8/layout/vProcess5"/>
    <dgm:cxn modelId="{F8134D19-CA77-4C10-8A9B-1D4951155336}" type="presOf" srcId="{F8BBE56C-3D96-43C5-AF6E-CE12E89BF53B}" destId="{EB8C2760-5D3E-4173-AA94-5204A4772AF2}" srcOrd="0" destOrd="0" presId="urn:microsoft.com/office/officeart/2005/8/layout/vProcess5"/>
    <dgm:cxn modelId="{37223A11-7BB2-41D0-A75B-D6A1067E4C43}" srcId="{41C06648-F139-4BB4-AF69-842A006DB392}" destId="{31C8BAB9-CE76-40C7-B196-E5CE63E33BC2}" srcOrd="2" destOrd="0" parTransId="{EFB89551-8822-4C58-A38B-3F6CC4B0D607}" sibTransId="{5C8D4924-1961-4A64-AAD9-7B4E231C2FBB}"/>
    <dgm:cxn modelId="{EAF753B0-AEE4-419C-B020-38A0F4972A08}" type="presOf" srcId="{41C06648-F139-4BB4-AF69-842A006DB392}" destId="{995FF8C9-9BBD-40F5-B8FF-5DBB49874C45}" srcOrd="0" destOrd="0" presId="urn:microsoft.com/office/officeart/2005/8/layout/vProcess5"/>
    <dgm:cxn modelId="{64DB3999-76E2-4B4D-B8C3-CFAC61532D3D}" type="presOf" srcId="{43388585-37F3-4978-9655-5F10EA9FD051}" destId="{A897010C-E77F-400D-8B95-B30B254FAFC0}" srcOrd="1" destOrd="0" presId="urn:microsoft.com/office/officeart/2005/8/layout/vProcess5"/>
    <dgm:cxn modelId="{9D2B185A-803F-4A6C-AA60-6E5A4C098C4E}" type="presOf" srcId="{B1B339FE-60A4-4725-B37D-C776C6D2F319}" destId="{2D5F0F5A-71C1-4BF2-B904-ACE9C256792D}" srcOrd="1" destOrd="0" presId="urn:microsoft.com/office/officeart/2005/8/layout/vProcess5"/>
    <dgm:cxn modelId="{68EFF9C0-6935-4C73-B8AC-D6D8E77798E8}" srcId="{41C06648-F139-4BB4-AF69-842A006DB392}" destId="{B1B339FE-60A4-4725-B37D-C776C6D2F319}" srcOrd="3" destOrd="0" parTransId="{A00CA987-B24B-4F32-B617-ED3E007E17D9}" sibTransId="{98717826-4A3E-4D60-9C57-1EC37E103D86}"/>
    <dgm:cxn modelId="{8F4A2F75-189F-4DDD-BE30-E9440C18F1C4}" type="presOf" srcId="{31C8BAB9-CE76-40C7-B196-E5CE63E33BC2}" destId="{20CDD6AA-016B-4558-B74D-FF05583A7CB9}" srcOrd="0" destOrd="0" presId="urn:microsoft.com/office/officeart/2005/8/layout/vProcess5"/>
    <dgm:cxn modelId="{2F35ED9E-C507-414D-B3AB-037AD4ACAC3A}" srcId="{41C06648-F139-4BB4-AF69-842A006DB392}" destId="{43388585-37F3-4978-9655-5F10EA9FD051}" srcOrd="1" destOrd="0" parTransId="{D45AF6FD-A691-4557-BFA3-36808C704160}" sibTransId="{F8BBE56C-3D96-43C5-AF6E-CE12E89BF53B}"/>
    <dgm:cxn modelId="{6B7F21C2-F4E1-4584-826F-E047A46FE5AA}" type="presOf" srcId="{FBA2E8E0-3A13-4225-87A2-3BF73266172D}" destId="{6D788596-C81D-464D-A7B5-879B645E411B}" srcOrd="0" destOrd="0" presId="urn:microsoft.com/office/officeart/2005/8/layout/vProcess5"/>
    <dgm:cxn modelId="{2980CBDA-6306-4AF2-9FC1-59FA6524DEAB}" srcId="{41C06648-F139-4BB4-AF69-842A006DB392}" destId="{FBA2E8E0-3A13-4225-87A2-3BF73266172D}" srcOrd="4" destOrd="0" parTransId="{452DD4F1-AD83-4C3C-A1C5-A86138AF45E4}" sibTransId="{3B4F13E8-DFAB-442D-8D48-A924AF692FEF}"/>
    <dgm:cxn modelId="{E0E0B224-36D2-4528-9579-89853A91B1D9}" type="presParOf" srcId="{995FF8C9-9BBD-40F5-B8FF-5DBB49874C45}" destId="{BDDAD13A-5F10-4811-997C-191F7FDCE6FE}" srcOrd="0" destOrd="0" presId="urn:microsoft.com/office/officeart/2005/8/layout/vProcess5"/>
    <dgm:cxn modelId="{9FE1436C-FD13-494B-9654-1092112025B4}" type="presParOf" srcId="{995FF8C9-9BBD-40F5-B8FF-5DBB49874C45}" destId="{F9B3AFAB-F4D2-4F22-AF87-EFB2BB5E5096}" srcOrd="1" destOrd="0" presId="urn:microsoft.com/office/officeart/2005/8/layout/vProcess5"/>
    <dgm:cxn modelId="{E0F6CB0A-4A86-4FB0-AB03-78BE51E61BEC}" type="presParOf" srcId="{995FF8C9-9BBD-40F5-B8FF-5DBB49874C45}" destId="{6BF61839-3409-49DC-ADDD-1F0F049D88F4}" srcOrd="2" destOrd="0" presId="urn:microsoft.com/office/officeart/2005/8/layout/vProcess5"/>
    <dgm:cxn modelId="{62D310FB-C0E0-4F2B-9D43-FDBCD0BBD97E}" type="presParOf" srcId="{995FF8C9-9BBD-40F5-B8FF-5DBB49874C45}" destId="{20CDD6AA-016B-4558-B74D-FF05583A7CB9}" srcOrd="3" destOrd="0" presId="urn:microsoft.com/office/officeart/2005/8/layout/vProcess5"/>
    <dgm:cxn modelId="{812F557C-4827-47E7-AB09-279C39D022FE}" type="presParOf" srcId="{995FF8C9-9BBD-40F5-B8FF-5DBB49874C45}" destId="{83194BE8-5157-483B-95F6-258A20A924DC}" srcOrd="4" destOrd="0" presId="urn:microsoft.com/office/officeart/2005/8/layout/vProcess5"/>
    <dgm:cxn modelId="{09891ADD-96D1-4C92-9ADB-222B1A0291C5}" type="presParOf" srcId="{995FF8C9-9BBD-40F5-B8FF-5DBB49874C45}" destId="{6D788596-C81D-464D-A7B5-879B645E411B}" srcOrd="5" destOrd="0" presId="urn:microsoft.com/office/officeart/2005/8/layout/vProcess5"/>
    <dgm:cxn modelId="{0131B96B-D1AD-4989-A114-BDE8688A9FED}" type="presParOf" srcId="{995FF8C9-9BBD-40F5-B8FF-5DBB49874C45}" destId="{58E24CD9-05AD-4903-BF63-52250412EDF0}" srcOrd="6" destOrd="0" presId="urn:microsoft.com/office/officeart/2005/8/layout/vProcess5"/>
    <dgm:cxn modelId="{3CF69A4B-C715-4339-9D9E-14864DEFFD8C}" type="presParOf" srcId="{995FF8C9-9BBD-40F5-B8FF-5DBB49874C45}" destId="{EB8C2760-5D3E-4173-AA94-5204A4772AF2}" srcOrd="7" destOrd="0" presId="urn:microsoft.com/office/officeart/2005/8/layout/vProcess5"/>
    <dgm:cxn modelId="{32DEC051-9AEA-4370-9A91-3289C4600DCD}" type="presParOf" srcId="{995FF8C9-9BBD-40F5-B8FF-5DBB49874C45}" destId="{C8C5BD72-A23E-4AC5-8E7A-2111A5D22BE0}" srcOrd="8" destOrd="0" presId="urn:microsoft.com/office/officeart/2005/8/layout/vProcess5"/>
    <dgm:cxn modelId="{91EDA208-F78A-41BA-B074-5DB377EE6B36}" type="presParOf" srcId="{995FF8C9-9BBD-40F5-B8FF-5DBB49874C45}" destId="{F50425AD-6E9B-4E6E-BB7D-59271DF57B5D}" srcOrd="9" destOrd="0" presId="urn:microsoft.com/office/officeart/2005/8/layout/vProcess5"/>
    <dgm:cxn modelId="{73A2FEC6-A013-4C2A-BF59-36420927E862}" type="presParOf" srcId="{995FF8C9-9BBD-40F5-B8FF-5DBB49874C45}" destId="{8139F7A1-CD0D-4A70-89C0-D46A51C3720A}" srcOrd="10" destOrd="0" presId="urn:microsoft.com/office/officeart/2005/8/layout/vProcess5"/>
    <dgm:cxn modelId="{02406224-89FA-4366-A6DA-9AF2C92812F0}" type="presParOf" srcId="{995FF8C9-9BBD-40F5-B8FF-5DBB49874C45}" destId="{A897010C-E77F-400D-8B95-B30B254FAFC0}" srcOrd="11" destOrd="0" presId="urn:microsoft.com/office/officeart/2005/8/layout/vProcess5"/>
    <dgm:cxn modelId="{A0FB7A6D-4023-4B1D-A5BA-E7B13166F47D}" type="presParOf" srcId="{995FF8C9-9BBD-40F5-B8FF-5DBB49874C45}" destId="{7DD42487-ADE1-4747-82A8-1C99D433D0B7}" srcOrd="12" destOrd="0" presId="urn:microsoft.com/office/officeart/2005/8/layout/vProcess5"/>
    <dgm:cxn modelId="{ADB13F54-926A-432F-A086-2FE05BED5F6E}" type="presParOf" srcId="{995FF8C9-9BBD-40F5-B8FF-5DBB49874C45}" destId="{2D5F0F5A-71C1-4BF2-B904-ACE9C256792D}" srcOrd="13" destOrd="0" presId="urn:microsoft.com/office/officeart/2005/8/layout/vProcess5"/>
    <dgm:cxn modelId="{00829272-A35D-4E3D-BDDB-B94F575B99D5}" type="presParOf" srcId="{995FF8C9-9BBD-40F5-B8FF-5DBB49874C45}" destId="{F99DAEA0-8E14-4AA1-A876-8FC21AA1D91E}" srcOrd="14" destOrd="0" presId="urn:microsoft.com/office/officeart/2005/8/layout/vProcess5"/>
  </dgm:cxnLst>
  <dgm:bg>
    <a:effectLst>
      <a:glow rad="228600">
        <a:schemeClr val="accent4">
          <a:satMod val="175000"/>
          <a:alpha val="40000"/>
        </a:schemeClr>
      </a:glow>
      <a:innerShdw blurRad="114300">
        <a:prstClr val="black"/>
      </a:inn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8F4D2F0-513A-49B6-91F7-D57EE40D019B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19EC2E04-C0CE-4CDB-99AC-AAFAF47F56B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Форми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застосування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інформаційно –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комунікаційних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технологій</a:t>
          </a:r>
          <a:endParaRPr kumimoji="0" lang="ru-RU" altLang="ru-RU" sz="1200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0367D2-2F34-48CE-990A-DBABCEFFDE54}" type="parTrans" cxnId="{70B4C0F1-A02F-4D79-B3D1-FF3EBAAD195B}">
      <dgm:prSet/>
      <dgm:spPr/>
      <dgm:t>
        <a:bodyPr/>
        <a:lstStyle/>
        <a:p>
          <a:endParaRPr lang="ru-RU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C4F5BA-5177-4F46-BEBC-A298356DF263}" type="sibTrans" cxnId="{70B4C0F1-A02F-4D79-B3D1-FF3EBAAD195B}">
      <dgm:prSet/>
      <dgm:spPr/>
      <dgm:t>
        <a:bodyPr/>
        <a:lstStyle/>
        <a:p>
          <a:endParaRPr lang="ru-RU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2486F4-72E8-4E36-B2E9-70F3FA7F11C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Презентації</a:t>
          </a:r>
          <a:endParaRPr kumimoji="0" lang="ru-RU" altLang="ru-RU" b="1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9C2FA9-96A7-4F75-AD6A-BF20F58A5F90}" type="parTrans" cxnId="{9394B849-63D5-4668-8955-F4755BB1EC85}">
      <dgm:prSet/>
      <dgm:spPr/>
      <dgm:t>
        <a:bodyPr/>
        <a:lstStyle/>
        <a:p>
          <a:endParaRPr lang="ru-RU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D9AA7B-7AA5-4BB8-8781-D2D312A6B4EC}" type="sibTrans" cxnId="{9394B849-63D5-4668-8955-F4755BB1EC85}">
      <dgm:prSet/>
      <dgm:spPr/>
      <dgm:t>
        <a:bodyPr/>
        <a:lstStyle/>
        <a:p>
          <a:endParaRPr lang="ru-RU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52C7E3-198A-4F53-B6C9-4B79E954327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Дослідження</a:t>
          </a:r>
          <a:endParaRPr kumimoji="0" lang="ru-RU" altLang="ru-RU" b="1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9D8754-33A1-4C53-A1DB-AE4F21A375CC}" type="parTrans" cxnId="{E50A74AA-127C-42EE-ADB6-5F0B85D83177}">
      <dgm:prSet/>
      <dgm:spPr/>
      <dgm:t>
        <a:bodyPr/>
        <a:lstStyle/>
        <a:p>
          <a:endParaRPr lang="ru-RU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46BA04-F043-49BD-BDC8-98C2E9958A19}" type="sibTrans" cxnId="{E50A74AA-127C-42EE-ADB6-5F0B85D83177}">
      <dgm:prSet/>
      <dgm:spPr/>
      <dgm:t>
        <a:bodyPr/>
        <a:lstStyle/>
        <a:p>
          <a:endParaRPr lang="ru-RU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A979D4-35F2-4402-A689-A9945B9E22C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Тестування</a:t>
          </a:r>
          <a:endParaRPr kumimoji="0" lang="ru-RU" altLang="ru-RU" b="1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F63114-994C-4CC3-9F7B-700324104C09}" type="parTrans" cxnId="{5111316D-5C1C-45C6-AF2B-1AC8F5BFD3BC}">
      <dgm:prSet/>
      <dgm:spPr/>
      <dgm:t>
        <a:bodyPr/>
        <a:lstStyle/>
        <a:p>
          <a:endParaRPr lang="ru-RU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690532-08DB-453A-8446-F55613BE44E4}" type="sibTrans" cxnId="{5111316D-5C1C-45C6-AF2B-1AC8F5BFD3BC}">
      <dgm:prSet/>
      <dgm:spPr/>
      <dgm:t>
        <a:bodyPr/>
        <a:lstStyle/>
        <a:p>
          <a:endParaRPr lang="ru-RU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D9B1E7-05D7-496A-BBF3-79FA770BFF8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Проектна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діяльність</a:t>
          </a:r>
          <a:endParaRPr kumimoji="0" lang="ru-RU" altLang="ru-RU" b="1" i="0" u="none" strike="noStrike" cap="none" normalizeH="0" baseline="0" dirty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EB61F8-1175-4FF6-B871-362BAE3B733F}" type="parTrans" cxnId="{E884B430-53B4-4BB7-B219-946D8D410C66}">
      <dgm:prSet/>
      <dgm:spPr/>
      <dgm:t>
        <a:bodyPr/>
        <a:lstStyle/>
        <a:p>
          <a:endParaRPr lang="ru-RU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CA5B306-0DCE-45C8-B777-508838221D34}" type="sibTrans" cxnId="{E884B430-53B4-4BB7-B219-946D8D410C66}">
      <dgm:prSet/>
      <dgm:spPr/>
      <dgm:t>
        <a:bodyPr/>
        <a:lstStyle/>
        <a:p>
          <a:endParaRPr lang="ru-RU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3174ED-0B29-41CE-9CAD-7DFACBCC6709}" type="pres">
      <dgm:prSet presAssocID="{A8F4D2F0-513A-49B6-91F7-D57EE40D019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F02C411-DE0B-463B-8CD4-FAE2CFFCA9E7}" type="pres">
      <dgm:prSet presAssocID="{19EC2E04-C0CE-4CDB-99AC-AAFAF47F56B4}" presName="centerShape" presStyleLbl="node0" presStyleIdx="0" presStyleCnt="1" custScaleX="122807" custScaleY="118809" custLinFactNeighborY="0"/>
      <dgm:spPr/>
      <dgm:t>
        <a:bodyPr/>
        <a:lstStyle/>
        <a:p>
          <a:endParaRPr lang="ru-RU"/>
        </a:p>
      </dgm:t>
    </dgm:pt>
    <dgm:pt modelId="{E957E1BF-2865-40CA-BF72-81561C0E1620}" type="pres">
      <dgm:prSet presAssocID="{A89C2FA9-96A7-4F75-AD6A-BF20F58A5F90}" presName="Name9" presStyleLbl="parChTrans1D2" presStyleIdx="0" presStyleCnt="4"/>
      <dgm:spPr/>
      <dgm:t>
        <a:bodyPr/>
        <a:lstStyle/>
        <a:p>
          <a:endParaRPr lang="ru-RU"/>
        </a:p>
      </dgm:t>
    </dgm:pt>
    <dgm:pt modelId="{B394206D-6C99-46C7-A0DE-CFA41F1140B3}" type="pres">
      <dgm:prSet presAssocID="{A89C2FA9-96A7-4F75-AD6A-BF20F58A5F90}" presName="connTx" presStyleLbl="parChTrans1D2" presStyleIdx="0" presStyleCnt="4"/>
      <dgm:spPr/>
      <dgm:t>
        <a:bodyPr/>
        <a:lstStyle/>
        <a:p>
          <a:endParaRPr lang="ru-RU"/>
        </a:p>
      </dgm:t>
    </dgm:pt>
    <dgm:pt modelId="{30835D3E-0774-42B5-B4A9-2427A87AB5BE}" type="pres">
      <dgm:prSet presAssocID="{632486F4-72E8-4E36-B2E9-70F3FA7F11C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389BA1-3F97-4CEB-A827-FEFD0419B2C5}" type="pres">
      <dgm:prSet presAssocID="{929D8754-33A1-4C53-A1DB-AE4F21A375CC}" presName="Name9" presStyleLbl="parChTrans1D2" presStyleIdx="1" presStyleCnt="4"/>
      <dgm:spPr/>
      <dgm:t>
        <a:bodyPr/>
        <a:lstStyle/>
        <a:p>
          <a:endParaRPr lang="ru-RU"/>
        </a:p>
      </dgm:t>
    </dgm:pt>
    <dgm:pt modelId="{7087B401-FD25-4FF4-9C6F-4598BB866C3C}" type="pres">
      <dgm:prSet presAssocID="{929D8754-33A1-4C53-A1DB-AE4F21A375CC}" presName="connTx" presStyleLbl="parChTrans1D2" presStyleIdx="1" presStyleCnt="4"/>
      <dgm:spPr/>
      <dgm:t>
        <a:bodyPr/>
        <a:lstStyle/>
        <a:p>
          <a:endParaRPr lang="ru-RU"/>
        </a:p>
      </dgm:t>
    </dgm:pt>
    <dgm:pt modelId="{3A06665A-1D7E-4007-AEB6-3F0C9038BE70}" type="pres">
      <dgm:prSet presAssocID="{5352C7E3-198A-4F53-B6C9-4B79E954327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924C88-D666-4E08-B6D5-16E622F267DE}" type="pres">
      <dgm:prSet presAssocID="{07F63114-994C-4CC3-9F7B-700324104C09}" presName="Name9" presStyleLbl="parChTrans1D2" presStyleIdx="2" presStyleCnt="4"/>
      <dgm:spPr/>
      <dgm:t>
        <a:bodyPr/>
        <a:lstStyle/>
        <a:p>
          <a:endParaRPr lang="ru-RU"/>
        </a:p>
      </dgm:t>
    </dgm:pt>
    <dgm:pt modelId="{D5361043-2405-4F8A-8A58-94A4FEB2EB36}" type="pres">
      <dgm:prSet presAssocID="{07F63114-994C-4CC3-9F7B-700324104C09}" presName="connTx" presStyleLbl="parChTrans1D2" presStyleIdx="2" presStyleCnt="4"/>
      <dgm:spPr/>
      <dgm:t>
        <a:bodyPr/>
        <a:lstStyle/>
        <a:p>
          <a:endParaRPr lang="ru-RU"/>
        </a:p>
      </dgm:t>
    </dgm:pt>
    <dgm:pt modelId="{5DA9BA38-3581-42F4-8465-828E84D6A649}" type="pres">
      <dgm:prSet presAssocID="{9BA979D4-35F2-4402-A689-A9945B9E22C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C4C21B-6E54-4DE7-B169-138E001FA675}" type="pres">
      <dgm:prSet presAssocID="{35EB61F8-1175-4FF6-B871-362BAE3B733F}" presName="Name9" presStyleLbl="parChTrans1D2" presStyleIdx="3" presStyleCnt="4"/>
      <dgm:spPr/>
      <dgm:t>
        <a:bodyPr/>
        <a:lstStyle/>
        <a:p>
          <a:endParaRPr lang="ru-RU"/>
        </a:p>
      </dgm:t>
    </dgm:pt>
    <dgm:pt modelId="{D74530E0-442D-4FF5-A072-84F3A8334A03}" type="pres">
      <dgm:prSet presAssocID="{35EB61F8-1175-4FF6-B871-362BAE3B733F}" presName="connTx" presStyleLbl="parChTrans1D2" presStyleIdx="3" presStyleCnt="4"/>
      <dgm:spPr/>
      <dgm:t>
        <a:bodyPr/>
        <a:lstStyle/>
        <a:p>
          <a:endParaRPr lang="ru-RU"/>
        </a:p>
      </dgm:t>
    </dgm:pt>
    <dgm:pt modelId="{8E952587-F589-407D-B24F-4814DB396D72}" type="pres">
      <dgm:prSet presAssocID="{35D9B1E7-05D7-496A-BBF3-79FA770BFF8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DDEA16-3C85-4179-A522-8469903F6254}" type="presOf" srcId="{19EC2E04-C0CE-4CDB-99AC-AAFAF47F56B4}" destId="{1F02C411-DE0B-463B-8CD4-FAE2CFFCA9E7}" srcOrd="0" destOrd="0" presId="urn:microsoft.com/office/officeart/2005/8/layout/radial1"/>
    <dgm:cxn modelId="{727DD3C3-5A05-4D64-A579-AF678A9E7311}" type="presOf" srcId="{07F63114-994C-4CC3-9F7B-700324104C09}" destId="{D5361043-2405-4F8A-8A58-94A4FEB2EB36}" srcOrd="1" destOrd="0" presId="urn:microsoft.com/office/officeart/2005/8/layout/radial1"/>
    <dgm:cxn modelId="{1011989B-326A-4F29-AEBF-A42599DC80EA}" type="presOf" srcId="{35EB61F8-1175-4FF6-B871-362BAE3B733F}" destId="{D74530E0-442D-4FF5-A072-84F3A8334A03}" srcOrd="1" destOrd="0" presId="urn:microsoft.com/office/officeart/2005/8/layout/radial1"/>
    <dgm:cxn modelId="{61811B6C-52AE-45B4-B87F-248A69BF5F72}" type="presOf" srcId="{929D8754-33A1-4C53-A1DB-AE4F21A375CC}" destId="{7087B401-FD25-4FF4-9C6F-4598BB866C3C}" srcOrd="1" destOrd="0" presId="urn:microsoft.com/office/officeart/2005/8/layout/radial1"/>
    <dgm:cxn modelId="{A151FB94-5511-4F6D-B7F1-BAE5B344690B}" type="presOf" srcId="{632486F4-72E8-4E36-B2E9-70F3FA7F11C7}" destId="{30835D3E-0774-42B5-B4A9-2427A87AB5BE}" srcOrd="0" destOrd="0" presId="urn:microsoft.com/office/officeart/2005/8/layout/radial1"/>
    <dgm:cxn modelId="{AC0F328D-BC26-4C29-A8D4-1F7133F57062}" type="presOf" srcId="{A89C2FA9-96A7-4F75-AD6A-BF20F58A5F90}" destId="{B394206D-6C99-46C7-A0DE-CFA41F1140B3}" srcOrd="1" destOrd="0" presId="urn:microsoft.com/office/officeart/2005/8/layout/radial1"/>
    <dgm:cxn modelId="{A3252D69-D8C3-4E89-BE16-AADF36953652}" type="presOf" srcId="{5352C7E3-198A-4F53-B6C9-4B79E9543272}" destId="{3A06665A-1D7E-4007-AEB6-3F0C9038BE70}" srcOrd="0" destOrd="0" presId="urn:microsoft.com/office/officeart/2005/8/layout/radial1"/>
    <dgm:cxn modelId="{927A7349-FD05-4EA2-8662-0D10DF91581D}" type="presOf" srcId="{A89C2FA9-96A7-4F75-AD6A-BF20F58A5F90}" destId="{E957E1BF-2865-40CA-BF72-81561C0E1620}" srcOrd="0" destOrd="0" presId="urn:microsoft.com/office/officeart/2005/8/layout/radial1"/>
    <dgm:cxn modelId="{AA5E9841-FEF7-434F-899D-C564E771F558}" type="presOf" srcId="{07F63114-994C-4CC3-9F7B-700324104C09}" destId="{E5924C88-D666-4E08-B6D5-16E622F267DE}" srcOrd="0" destOrd="0" presId="urn:microsoft.com/office/officeart/2005/8/layout/radial1"/>
    <dgm:cxn modelId="{9394B849-63D5-4668-8955-F4755BB1EC85}" srcId="{19EC2E04-C0CE-4CDB-99AC-AAFAF47F56B4}" destId="{632486F4-72E8-4E36-B2E9-70F3FA7F11C7}" srcOrd="0" destOrd="0" parTransId="{A89C2FA9-96A7-4F75-AD6A-BF20F58A5F90}" sibTransId="{DAD9AA7B-7AA5-4BB8-8781-D2D312A6B4EC}"/>
    <dgm:cxn modelId="{70B4C0F1-A02F-4D79-B3D1-FF3EBAAD195B}" srcId="{A8F4D2F0-513A-49B6-91F7-D57EE40D019B}" destId="{19EC2E04-C0CE-4CDB-99AC-AAFAF47F56B4}" srcOrd="0" destOrd="0" parTransId="{960367D2-2F34-48CE-990A-DBABCEFFDE54}" sibTransId="{D0C4F5BA-5177-4F46-BEBC-A298356DF263}"/>
    <dgm:cxn modelId="{7F33C1C6-44D1-464C-BE5D-170A99B96944}" type="presOf" srcId="{9BA979D4-35F2-4402-A689-A9945B9E22CC}" destId="{5DA9BA38-3581-42F4-8465-828E84D6A649}" srcOrd="0" destOrd="0" presId="urn:microsoft.com/office/officeart/2005/8/layout/radial1"/>
    <dgm:cxn modelId="{5276A3C7-64ED-4757-B8A6-8A31F637DC76}" type="presOf" srcId="{A8F4D2F0-513A-49B6-91F7-D57EE40D019B}" destId="{DF3174ED-0B29-41CE-9CAD-7DFACBCC6709}" srcOrd="0" destOrd="0" presId="urn:microsoft.com/office/officeart/2005/8/layout/radial1"/>
    <dgm:cxn modelId="{5111316D-5C1C-45C6-AF2B-1AC8F5BFD3BC}" srcId="{19EC2E04-C0CE-4CDB-99AC-AAFAF47F56B4}" destId="{9BA979D4-35F2-4402-A689-A9945B9E22CC}" srcOrd="2" destOrd="0" parTransId="{07F63114-994C-4CC3-9F7B-700324104C09}" sibTransId="{82690532-08DB-453A-8446-F55613BE44E4}"/>
    <dgm:cxn modelId="{06B3CEFD-29C8-447B-861E-BA00550A44A6}" type="presOf" srcId="{35EB61F8-1175-4FF6-B871-362BAE3B733F}" destId="{2CC4C21B-6E54-4DE7-B169-138E001FA675}" srcOrd="0" destOrd="0" presId="urn:microsoft.com/office/officeart/2005/8/layout/radial1"/>
    <dgm:cxn modelId="{E884B430-53B4-4BB7-B219-946D8D410C66}" srcId="{19EC2E04-C0CE-4CDB-99AC-AAFAF47F56B4}" destId="{35D9B1E7-05D7-496A-BBF3-79FA770BFF88}" srcOrd="3" destOrd="0" parTransId="{35EB61F8-1175-4FF6-B871-362BAE3B733F}" sibTransId="{5CA5B306-0DCE-45C8-B777-508838221D34}"/>
    <dgm:cxn modelId="{E50A74AA-127C-42EE-ADB6-5F0B85D83177}" srcId="{19EC2E04-C0CE-4CDB-99AC-AAFAF47F56B4}" destId="{5352C7E3-198A-4F53-B6C9-4B79E9543272}" srcOrd="1" destOrd="0" parTransId="{929D8754-33A1-4C53-A1DB-AE4F21A375CC}" sibTransId="{6046BA04-F043-49BD-BDC8-98C2E9958A19}"/>
    <dgm:cxn modelId="{AB744531-9160-4A42-853E-F5DAB20C483B}" type="presOf" srcId="{929D8754-33A1-4C53-A1DB-AE4F21A375CC}" destId="{EC389BA1-3F97-4CEB-A827-FEFD0419B2C5}" srcOrd="0" destOrd="0" presId="urn:microsoft.com/office/officeart/2005/8/layout/radial1"/>
    <dgm:cxn modelId="{A77B1D28-8115-4DD4-8534-06AFBDDE248A}" type="presOf" srcId="{35D9B1E7-05D7-496A-BBF3-79FA770BFF88}" destId="{8E952587-F589-407D-B24F-4814DB396D72}" srcOrd="0" destOrd="0" presId="urn:microsoft.com/office/officeart/2005/8/layout/radial1"/>
    <dgm:cxn modelId="{4449771F-D0DD-4441-95A0-F8A0CEA565C0}" type="presParOf" srcId="{DF3174ED-0B29-41CE-9CAD-7DFACBCC6709}" destId="{1F02C411-DE0B-463B-8CD4-FAE2CFFCA9E7}" srcOrd="0" destOrd="0" presId="urn:microsoft.com/office/officeart/2005/8/layout/radial1"/>
    <dgm:cxn modelId="{9440F7A5-23B9-4F44-9C94-F46985FEEE76}" type="presParOf" srcId="{DF3174ED-0B29-41CE-9CAD-7DFACBCC6709}" destId="{E957E1BF-2865-40CA-BF72-81561C0E1620}" srcOrd="1" destOrd="0" presId="urn:microsoft.com/office/officeart/2005/8/layout/radial1"/>
    <dgm:cxn modelId="{22D55254-C652-4187-A358-7AC37544F06A}" type="presParOf" srcId="{E957E1BF-2865-40CA-BF72-81561C0E1620}" destId="{B394206D-6C99-46C7-A0DE-CFA41F1140B3}" srcOrd="0" destOrd="0" presId="urn:microsoft.com/office/officeart/2005/8/layout/radial1"/>
    <dgm:cxn modelId="{D848F656-DF02-4FAC-9E6D-788B82B69FA0}" type="presParOf" srcId="{DF3174ED-0B29-41CE-9CAD-7DFACBCC6709}" destId="{30835D3E-0774-42B5-B4A9-2427A87AB5BE}" srcOrd="2" destOrd="0" presId="urn:microsoft.com/office/officeart/2005/8/layout/radial1"/>
    <dgm:cxn modelId="{88FFE309-573B-47BC-865B-4D300D69CA15}" type="presParOf" srcId="{DF3174ED-0B29-41CE-9CAD-7DFACBCC6709}" destId="{EC389BA1-3F97-4CEB-A827-FEFD0419B2C5}" srcOrd="3" destOrd="0" presId="urn:microsoft.com/office/officeart/2005/8/layout/radial1"/>
    <dgm:cxn modelId="{AD1CD2D6-A2E8-4728-B4F1-E6324FAA90CC}" type="presParOf" srcId="{EC389BA1-3F97-4CEB-A827-FEFD0419B2C5}" destId="{7087B401-FD25-4FF4-9C6F-4598BB866C3C}" srcOrd="0" destOrd="0" presId="urn:microsoft.com/office/officeart/2005/8/layout/radial1"/>
    <dgm:cxn modelId="{BFCAC510-E02A-4771-88F0-B97BF91FB32E}" type="presParOf" srcId="{DF3174ED-0B29-41CE-9CAD-7DFACBCC6709}" destId="{3A06665A-1D7E-4007-AEB6-3F0C9038BE70}" srcOrd="4" destOrd="0" presId="urn:microsoft.com/office/officeart/2005/8/layout/radial1"/>
    <dgm:cxn modelId="{DB21CA9B-C609-4240-8AD9-13BA555EC873}" type="presParOf" srcId="{DF3174ED-0B29-41CE-9CAD-7DFACBCC6709}" destId="{E5924C88-D666-4E08-B6D5-16E622F267DE}" srcOrd="5" destOrd="0" presId="urn:microsoft.com/office/officeart/2005/8/layout/radial1"/>
    <dgm:cxn modelId="{B5BA024C-4CE4-4C36-A0C1-527F1FF605A5}" type="presParOf" srcId="{E5924C88-D666-4E08-B6D5-16E622F267DE}" destId="{D5361043-2405-4F8A-8A58-94A4FEB2EB36}" srcOrd="0" destOrd="0" presId="urn:microsoft.com/office/officeart/2005/8/layout/radial1"/>
    <dgm:cxn modelId="{F753FDC9-131F-4A50-8916-D7467D9A854E}" type="presParOf" srcId="{DF3174ED-0B29-41CE-9CAD-7DFACBCC6709}" destId="{5DA9BA38-3581-42F4-8465-828E84D6A649}" srcOrd="6" destOrd="0" presId="urn:microsoft.com/office/officeart/2005/8/layout/radial1"/>
    <dgm:cxn modelId="{152B871F-2A76-46B1-95EB-3E012294CB42}" type="presParOf" srcId="{DF3174ED-0B29-41CE-9CAD-7DFACBCC6709}" destId="{2CC4C21B-6E54-4DE7-B169-138E001FA675}" srcOrd="7" destOrd="0" presId="urn:microsoft.com/office/officeart/2005/8/layout/radial1"/>
    <dgm:cxn modelId="{12827B78-5C0A-40F1-B86E-7CE4487D48E8}" type="presParOf" srcId="{2CC4C21B-6E54-4DE7-B169-138E001FA675}" destId="{D74530E0-442D-4FF5-A072-84F3A8334A03}" srcOrd="0" destOrd="0" presId="urn:microsoft.com/office/officeart/2005/8/layout/radial1"/>
    <dgm:cxn modelId="{7E7C0A89-20F3-41E9-A0FE-3F1863EB63A1}" type="presParOf" srcId="{DF3174ED-0B29-41CE-9CAD-7DFACBCC6709}" destId="{8E952587-F589-407D-B24F-4814DB396D72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A553C26-C33F-4CBD-8BB6-232AFBF3D06A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7514DE8E-187D-4B36-8243-CC18E21B91C9}">
      <dgm:prSet phldrT="[Текст]" custT="1"/>
      <dgm:spPr/>
      <dgm:t>
        <a:bodyPr/>
        <a:lstStyle/>
        <a:p>
          <a:r>
            <a:rPr lang="uk-UA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Учень формує власну думку;</a:t>
          </a:r>
          <a:r>
            <a:rPr lang="uk-UA" sz="1000" b="1" dirty="0">
              <a:solidFill>
                <a:schemeClr val="tx1"/>
              </a:solidFill>
            </a:rPr>
            <a:t>	</a:t>
          </a:r>
          <a:endParaRPr lang="ru-RU" sz="1000" b="1" dirty="0">
            <a:solidFill>
              <a:schemeClr val="tx1"/>
            </a:solidFill>
          </a:endParaRPr>
        </a:p>
      </dgm:t>
    </dgm:pt>
    <dgm:pt modelId="{CAA2EF50-6EF0-40C9-A755-48E464670EF6}" type="parTrans" cxnId="{0CFA3980-3445-4823-BF12-5E5109E1C7D7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2298EF84-334E-405B-BA4F-6880B71DBA82}" type="sibTrans" cxnId="{0CFA3980-3445-4823-BF12-5E5109E1C7D7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D39DC303-E3AB-4690-912A-84CC7CAEFAE1}">
      <dgm:prSet phldrT="[Текст]" custT="1"/>
      <dgm:spPr/>
      <dgm:t>
        <a:bodyPr/>
        <a:lstStyle/>
        <a:p>
          <a:r>
            <a:rPr lang="uk-UA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Вміє цінувати іншу точку зору;</a:t>
          </a:r>
          <a:endParaRPr lang="ru-RU" sz="18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30650E4-2DA2-467F-B53F-9122CB88F09E}" type="parTrans" cxnId="{788385F1-EA13-4794-9578-BF180631BC21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89506A90-213A-4585-8EC0-2A4B6F4BE16A}" type="sibTrans" cxnId="{788385F1-EA13-4794-9578-BF180631BC21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B7A17897-7AC4-4403-9D8D-E784FDD0A157}">
      <dgm:prSet phldrT="[Текст]" custT="1"/>
      <dgm:spPr/>
      <dgm:t>
        <a:bodyPr/>
        <a:lstStyle/>
        <a:p>
          <a:r>
            <a:rPr lang="uk-UA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Аргументовано сперечається;</a:t>
          </a:r>
          <a:endParaRPr lang="ru-RU" sz="18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9BE7922-FAD8-442D-BE53-50E8AAF18F58}" type="parTrans" cxnId="{A091662E-6382-43FA-84BB-06BEAF043EA6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E71595D1-068F-47BD-8CB5-3BC952AF8C26}" type="sibTrans" cxnId="{A091662E-6382-43FA-84BB-06BEAF043EA6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7951AC18-9444-4003-AABC-028671799495}">
      <dgm:prSet custT="1"/>
      <dgm:spPr/>
      <dgm:t>
        <a:bodyPr/>
        <a:lstStyle/>
        <a:p>
          <a:r>
            <a:rPr lang="uk-UA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Здійснює обдуманий вибір між різними думками;</a:t>
          </a:r>
          <a:r>
            <a:rPr lang="uk-UA" sz="1000" b="1" dirty="0">
              <a:solidFill>
                <a:schemeClr val="tx1"/>
              </a:solidFill>
            </a:rPr>
            <a:t>	</a:t>
          </a:r>
          <a:endParaRPr lang="ru-RU" sz="1000" b="1" dirty="0">
            <a:solidFill>
              <a:schemeClr val="tx1"/>
            </a:solidFill>
          </a:endParaRPr>
        </a:p>
      </dgm:t>
    </dgm:pt>
    <dgm:pt modelId="{BD88DEB9-0269-441F-B34B-84E178274F4D}" type="parTrans" cxnId="{0FA3EF95-1814-4CD1-BF99-42250C767D50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B4C6BE4D-E39C-4567-B0F7-E8DDE633D6EE}" type="sibTrans" cxnId="{0FA3EF95-1814-4CD1-BF99-42250C767D50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FD5AA2F8-85A1-4732-8E19-FDF54A98900F}">
      <dgm:prSet custT="1"/>
      <dgm:spPr/>
      <dgm:t>
        <a:bodyPr/>
        <a:lstStyle/>
        <a:p>
          <a:r>
            <a:rPr lang="uk-UA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Цінує спільну роботу, в якій виникає загальне рішення;</a:t>
          </a:r>
          <a:endParaRPr lang="ru-RU" sz="18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693E972-EB06-4E9B-A7FC-50CD6FD6201C}" type="parTrans" cxnId="{32805E37-7F7D-4809-A88E-676448E007ED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7DE1C0BF-B495-49E9-9245-666ED4B6FF82}" type="sibTrans" cxnId="{32805E37-7F7D-4809-A88E-676448E007ED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CF25B872-04EA-4D54-8B17-8FDF66700501}">
      <dgm:prSet custT="1"/>
      <dgm:spPr/>
      <dgm:t>
        <a:bodyPr/>
        <a:lstStyle/>
        <a:p>
          <a:r>
            <a:rPr lang="uk-UA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Виявляє інтерес до творчої діяльності.</a:t>
          </a:r>
          <a:endParaRPr lang="ru-RU" sz="700" b="1" i="1" dirty="0">
            <a:solidFill>
              <a:schemeClr val="tx1"/>
            </a:solidFill>
          </a:endParaRPr>
        </a:p>
      </dgm:t>
    </dgm:pt>
    <dgm:pt modelId="{1F785120-030D-42EB-89E3-9696D94FA62B}" type="parTrans" cxnId="{39361BE7-3C2C-4AEF-8818-6F14A10ED8FC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D8EADB4D-1171-4202-9E06-8161516D027A}" type="sibTrans" cxnId="{39361BE7-3C2C-4AEF-8818-6F14A10ED8FC}">
      <dgm:prSet/>
      <dgm:spPr/>
      <dgm:t>
        <a:bodyPr/>
        <a:lstStyle/>
        <a:p>
          <a:endParaRPr lang="ru-RU" sz="1200" b="1">
            <a:solidFill>
              <a:schemeClr val="tx1"/>
            </a:solidFill>
          </a:endParaRPr>
        </a:p>
      </dgm:t>
    </dgm:pt>
    <dgm:pt modelId="{57F2094C-E838-4486-AC93-A3529D209900}" type="pres">
      <dgm:prSet presAssocID="{5A553C26-C33F-4CBD-8BB6-232AFBF3D06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A013B58-F916-4B85-9345-839EB7842DC1}" type="pres">
      <dgm:prSet presAssocID="{5A553C26-C33F-4CBD-8BB6-232AFBF3D06A}" presName="Name1" presStyleCnt="0"/>
      <dgm:spPr/>
    </dgm:pt>
    <dgm:pt modelId="{90F0E811-1915-4A5E-AC42-DE524516DD02}" type="pres">
      <dgm:prSet presAssocID="{5A553C26-C33F-4CBD-8BB6-232AFBF3D06A}" presName="cycle" presStyleCnt="0"/>
      <dgm:spPr/>
    </dgm:pt>
    <dgm:pt modelId="{CC4523C0-2777-4801-86D1-11BC0841F4D4}" type="pres">
      <dgm:prSet presAssocID="{5A553C26-C33F-4CBD-8BB6-232AFBF3D06A}" presName="srcNode" presStyleLbl="node1" presStyleIdx="0" presStyleCnt="6"/>
      <dgm:spPr/>
    </dgm:pt>
    <dgm:pt modelId="{F19CF464-1643-4F59-B1EE-BA6CB02C59E9}" type="pres">
      <dgm:prSet presAssocID="{5A553C26-C33F-4CBD-8BB6-232AFBF3D06A}" presName="conn" presStyleLbl="parChTrans1D2" presStyleIdx="0" presStyleCnt="1"/>
      <dgm:spPr/>
      <dgm:t>
        <a:bodyPr/>
        <a:lstStyle/>
        <a:p>
          <a:endParaRPr lang="ru-RU"/>
        </a:p>
      </dgm:t>
    </dgm:pt>
    <dgm:pt modelId="{B092451B-40A4-4F0D-97AC-A56290568588}" type="pres">
      <dgm:prSet presAssocID="{5A553C26-C33F-4CBD-8BB6-232AFBF3D06A}" presName="extraNode" presStyleLbl="node1" presStyleIdx="0" presStyleCnt="6"/>
      <dgm:spPr/>
    </dgm:pt>
    <dgm:pt modelId="{FA96731B-C45E-4D68-9E62-56A62671E47F}" type="pres">
      <dgm:prSet presAssocID="{5A553C26-C33F-4CBD-8BB6-232AFBF3D06A}" presName="dstNode" presStyleLbl="node1" presStyleIdx="0" presStyleCnt="6"/>
      <dgm:spPr/>
    </dgm:pt>
    <dgm:pt modelId="{D2C3A8EE-9C76-4600-83E9-BF971BBEB9C3}" type="pres">
      <dgm:prSet presAssocID="{7514DE8E-187D-4B36-8243-CC18E21B91C9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F8A1E9-5A7F-4609-ACB9-F1A3A06B6655}" type="pres">
      <dgm:prSet presAssocID="{7514DE8E-187D-4B36-8243-CC18E21B91C9}" presName="accent_1" presStyleCnt="0"/>
      <dgm:spPr/>
    </dgm:pt>
    <dgm:pt modelId="{CE33232C-C7E2-4B45-A659-9629E589A41D}" type="pres">
      <dgm:prSet presAssocID="{7514DE8E-187D-4B36-8243-CC18E21B91C9}" presName="accentRepeatNode" presStyleLbl="solidFgAcc1" presStyleIdx="0" presStyleCnt="6"/>
      <dgm:spPr/>
    </dgm:pt>
    <dgm:pt modelId="{4F3C164C-7A93-4238-9E5F-199F9AC0DFE4}" type="pres">
      <dgm:prSet presAssocID="{D39DC303-E3AB-4690-912A-84CC7CAEFAE1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57AB3E-0742-4E49-9BE7-0AC8A20412F3}" type="pres">
      <dgm:prSet presAssocID="{D39DC303-E3AB-4690-912A-84CC7CAEFAE1}" presName="accent_2" presStyleCnt="0"/>
      <dgm:spPr/>
    </dgm:pt>
    <dgm:pt modelId="{D4AEFE84-2E49-4047-A085-8FEDF97A76EC}" type="pres">
      <dgm:prSet presAssocID="{D39DC303-E3AB-4690-912A-84CC7CAEFAE1}" presName="accentRepeatNode" presStyleLbl="solidFgAcc1" presStyleIdx="1" presStyleCnt="6"/>
      <dgm:spPr/>
    </dgm:pt>
    <dgm:pt modelId="{1FA26E16-5301-4D59-B43D-A98CE2B74704}" type="pres">
      <dgm:prSet presAssocID="{B7A17897-7AC4-4403-9D8D-E784FDD0A157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B748CA-9A10-4B5D-AC78-59101464BE01}" type="pres">
      <dgm:prSet presAssocID="{B7A17897-7AC4-4403-9D8D-E784FDD0A157}" presName="accent_3" presStyleCnt="0"/>
      <dgm:spPr/>
    </dgm:pt>
    <dgm:pt modelId="{8257B1B5-4BA6-4391-BF8E-3ABE63884443}" type="pres">
      <dgm:prSet presAssocID="{B7A17897-7AC4-4403-9D8D-E784FDD0A157}" presName="accentRepeatNode" presStyleLbl="solidFgAcc1" presStyleIdx="2" presStyleCnt="6"/>
      <dgm:spPr/>
    </dgm:pt>
    <dgm:pt modelId="{5B79DE33-13ED-43B2-AF78-FE39E4509BF9}" type="pres">
      <dgm:prSet presAssocID="{7951AC18-9444-4003-AABC-028671799495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AE0F97-DEB6-4AAE-833D-BD8BB073DB9E}" type="pres">
      <dgm:prSet presAssocID="{7951AC18-9444-4003-AABC-028671799495}" presName="accent_4" presStyleCnt="0"/>
      <dgm:spPr/>
    </dgm:pt>
    <dgm:pt modelId="{CDA9CF8E-181D-42DA-B1C0-CD1EF34A2031}" type="pres">
      <dgm:prSet presAssocID="{7951AC18-9444-4003-AABC-028671799495}" presName="accentRepeatNode" presStyleLbl="solidFgAcc1" presStyleIdx="3" presStyleCnt="6"/>
      <dgm:spPr/>
    </dgm:pt>
    <dgm:pt modelId="{3ADA5FA7-6ECE-4A4D-88DA-D6CC3D1195A3}" type="pres">
      <dgm:prSet presAssocID="{FD5AA2F8-85A1-4732-8E19-FDF54A98900F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929BCD-FBB3-440F-91A9-FEFEE955FB2D}" type="pres">
      <dgm:prSet presAssocID="{FD5AA2F8-85A1-4732-8E19-FDF54A98900F}" presName="accent_5" presStyleCnt="0"/>
      <dgm:spPr/>
    </dgm:pt>
    <dgm:pt modelId="{7FF738B2-E6A9-4ECB-87E1-D6E173B189C9}" type="pres">
      <dgm:prSet presAssocID="{FD5AA2F8-85A1-4732-8E19-FDF54A98900F}" presName="accentRepeatNode" presStyleLbl="solidFgAcc1" presStyleIdx="4" presStyleCnt="6"/>
      <dgm:spPr/>
    </dgm:pt>
    <dgm:pt modelId="{3BDD5531-42E0-4E0A-8A03-14893C1B2397}" type="pres">
      <dgm:prSet presAssocID="{CF25B872-04EA-4D54-8B17-8FDF66700501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BE01AC-81B4-41C8-9B9F-CE39E80DDA7E}" type="pres">
      <dgm:prSet presAssocID="{CF25B872-04EA-4D54-8B17-8FDF66700501}" presName="accent_6" presStyleCnt="0"/>
      <dgm:spPr/>
    </dgm:pt>
    <dgm:pt modelId="{03EF74E3-2DAC-42B7-B34A-0DC936D0BB84}" type="pres">
      <dgm:prSet presAssocID="{CF25B872-04EA-4D54-8B17-8FDF66700501}" presName="accentRepeatNode" presStyleLbl="solidFgAcc1" presStyleIdx="5" presStyleCnt="6"/>
      <dgm:spPr/>
    </dgm:pt>
  </dgm:ptLst>
  <dgm:cxnLst>
    <dgm:cxn modelId="{A091662E-6382-43FA-84BB-06BEAF043EA6}" srcId="{5A553C26-C33F-4CBD-8BB6-232AFBF3D06A}" destId="{B7A17897-7AC4-4403-9D8D-E784FDD0A157}" srcOrd="2" destOrd="0" parTransId="{D9BE7922-FAD8-442D-BE53-50E8AAF18F58}" sibTransId="{E71595D1-068F-47BD-8CB5-3BC952AF8C26}"/>
    <dgm:cxn modelId="{A2D07B6E-3225-46C1-8D7F-586D9FFA83F8}" type="presOf" srcId="{B7A17897-7AC4-4403-9D8D-E784FDD0A157}" destId="{1FA26E16-5301-4D59-B43D-A98CE2B74704}" srcOrd="0" destOrd="0" presId="urn:microsoft.com/office/officeart/2008/layout/VerticalCurvedList"/>
    <dgm:cxn modelId="{8F474460-011C-4E48-B5C3-768AB71BD330}" type="presOf" srcId="{2298EF84-334E-405B-BA4F-6880B71DBA82}" destId="{F19CF464-1643-4F59-B1EE-BA6CB02C59E9}" srcOrd="0" destOrd="0" presId="urn:microsoft.com/office/officeart/2008/layout/VerticalCurvedList"/>
    <dgm:cxn modelId="{504A3774-C92D-4CCF-B4A0-2C8E1B2233A7}" type="presOf" srcId="{D39DC303-E3AB-4690-912A-84CC7CAEFAE1}" destId="{4F3C164C-7A93-4238-9E5F-199F9AC0DFE4}" srcOrd="0" destOrd="0" presId="urn:microsoft.com/office/officeart/2008/layout/VerticalCurvedList"/>
    <dgm:cxn modelId="{788385F1-EA13-4794-9578-BF180631BC21}" srcId="{5A553C26-C33F-4CBD-8BB6-232AFBF3D06A}" destId="{D39DC303-E3AB-4690-912A-84CC7CAEFAE1}" srcOrd="1" destOrd="0" parTransId="{530650E4-2DA2-467F-B53F-9122CB88F09E}" sibTransId="{89506A90-213A-4585-8EC0-2A4B6F4BE16A}"/>
    <dgm:cxn modelId="{0CFA3980-3445-4823-BF12-5E5109E1C7D7}" srcId="{5A553C26-C33F-4CBD-8BB6-232AFBF3D06A}" destId="{7514DE8E-187D-4B36-8243-CC18E21B91C9}" srcOrd="0" destOrd="0" parTransId="{CAA2EF50-6EF0-40C9-A755-48E464670EF6}" sibTransId="{2298EF84-334E-405B-BA4F-6880B71DBA82}"/>
    <dgm:cxn modelId="{9A559E43-A798-4FAC-8202-03D403C46A9B}" type="presOf" srcId="{FD5AA2F8-85A1-4732-8E19-FDF54A98900F}" destId="{3ADA5FA7-6ECE-4A4D-88DA-D6CC3D1195A3}" srcOrd="0" destOrd="0" presId="urn:microsoft.com/office/officeart/2008/layout/VerticalCurvedList"/>
    <dgm:cxn modelId="{32805E37-7F7D-4809-A88E-676448E007ED}" srcId="{5A553C26-C33F-4CBD-8BB6-232AFBF3D06A}" destId="{FD5AA2F8-85A1-4732-8E19-FDF54A98900F}" srcOrd="4" destOrd="0" parTransId="{E693E972-EB06-4E9B-A7FC-50CD6FD6201C}" sibTransId="{7DE1C0BF-B495-49E9-9245-666ED4B6FF82}"/>
    <dgm:cxn modelId="{39361BE7-3C2C-4AEF-8818-6F14A10ED8FC}" srcId="{5A553C26-C33F-4CBD-8BB6-232AFBF3D06A}" destId="{CF25B872-04EA-4D54-8B17-8FDF66700501}" srcOrd="5" destOrd="0" parTransId="{1F785120-030D-42EB-89E3-9696D94FA62B}" sibTransId="{D8EADB4D-1171-4202-9E06-8161516D027A}"/>
    <dgm:cxn modelId="{340B759E-FC9F-485E-BB58-43B3BBF4D547}" type="presOf" srcId="{7514DE8E-187D-4B36-8243-CC18E21B91C9}" destId="{D2C3A8EE-9C76-4600-83E9-BF971BBEB9C3}" srcOrd="0" destOrd="0" presId="urn:microsoft.com/office/officeart/2008/layout/VerticalCurvedList"/>
    <dgm:cxn modelId="{D941239C-4DB9-4A3E-BE17-88066505C58F}" type="presOf" srcId="{7951AC18-9444-4003-AABC-028671799495}" destId="{5B79DE33-13ED-43B2-AF78-FE39E4509BF9}" srcOrd="0" destOrd="0" presId="urn:microsoft.com/office/officeart/2008/layout/VerticalCurvedList"/>
    <dgm:cxn modelId="{0FA3EF95-1814-4CD1-BF99-42250C767D50}" srcId="{5A553C26-C33F-4CBD-8BB6-232AFBF3D06A}" destId="{7951AC18-9444-4003-AABC-028671799495}" srcOrd="3" destOrd="0" parTransId="{BD88DEB9-0269-441F-B34B-84E178274F4D}" sibTransId="{B4C6BE4D-E39C-4567-B0F7-E8DDE633D6EE}"/>
    <dgm:cxn modelId="{6E23F3BB-8DAD-4D68-AFAC-F2A43895C07D}" type="presOf" srcId="{CF25B872-04EA-4D54-8B17-8FDF66700501}" destId="{3BDD5531-42E0-4E0A-8A03-14893C1B2397}" srcOrd="0" destOrd="0" presId="urn:microsoft.com/office/officeart/2008/layout/VerticalCurvedList"/>
    <dgm:cxn modelId="{C1A3B3AB-8DDB-4BCB-A292-E179BBC7D074}" type="presOf" srcId="{5A553C26-C33F-4CBD-8BB6-232AFBF3D06A}" destId="{57F2094C-E838-4486-AC93-A3529D209900}" srcOrd="0" destOrd="0" presId="urn:microsoft.com/office/officeart/2008/layout/VerticalCurvedList"/>
    <dgm:cxn modelId="{4562905D-E6C3-4DD2-BCD1-128CC603669A}" type="presParOf" srcId="{57F2094C-E838-4486-AC93-A3529D209900}" destId="{7A013B58-F916-4B85-9345-839EB7842DC1}" srcOrd="0" destOrd="0" presId="urn:microsoft.com/office/officeart/2008/layout/VerticalCurvedList"/>
    <dgm:cxn modelId="{C5110C63-BE9D-42EC-AA7C-BB17A752ECD6}" type="presParOf" srcId="{7A013B58-F916-4B85-9345-839EB7842DC1}" destId="{90F0E811-1915-4A5E-AC42-DE524516DD02}" srcOrd="0" destOrd="0" presId="urn:microsoft.com/office/officeart/2008/layout/VerticalCurvedList"/>
    <dgm:cxn modelId="{B15F2A4E-2094-455E-9EAF-AADAA81E087C}" type="presParOf" srcId="{90F0E811-1915-4A5E-AC42-DE524516DD02}" destId="{CC4523C0-2777-4801-86D1-11BC0841F4D4}" srcOrd="0" destOrd="0" presId="urn:microsoft.com/office/officeart/2008/layout/VerticalCurvedList"/>
    <dgm:cxn modelId="{799B0BB8-83A6-42B9-B8F7-609048BB4D0A}" type="presParOf" srcId="{90F0E811-1915-4A5E-AC42-DE524516DD02}" destId="{F19CF464-1643-4F59-B1EE-BA6CB02C59E9}" srcOrd="1" destOrd="0" presId="urn:microsoft.com/office/officeart/2008/layout/VerticalCurvedList"/>
    <dgm:cxn modelId="{29682377-C6E2-4C5B-B217-1947F6C338F0}" type="presParOf" srcId="{90F0E811-1915-4A5E-AC42-DE524516DD02}" destId="{B092451B-40A4-4F0D-97AC-A56290568588}" srcOrd="2" destOrd="0" presId="urn:microsoft.com/office/officeart/2008/layout/VerticalCurvedList"/>
    <dgm:cxn modelId="{0A267BBB-29FD-4A51-971C-56716A114E1C}" type="presParOf" srcId="{90F0E811-1915-4A5E-AC42-DE524516DD02}" destId="{FA96731B-C45E-4D68-9E62-56A62671E47F}" srcOrd="3" destOrd="0" presId="urn:microsoft.com/office/officeart/2008/layout/VerticalCurvedList"/>
    <dgm:cxn modelId="{C824EA5F-0C7D-4968-9055-1D79F37E134F}" type="presParOf" srcId="{7A013B58-F916-4B85-9345-839EB7842DC1}" destId="{D2C3A8EE-9C76-4600-83E9-BF971BBEB9C3}" srcOrd="1" destOrd="0" presId="urn:microsoft.com/office/officeart/2008/layout/VerticalCurvedList"/>
    <dgm:cxn modelId="{2E6A4F73-95E3-49A6-8761-99B0F525750C}" type="presParOf" srcId="{7A013B58-F916-4B85-9345-839EB7842DC1}" destId="{17F8A1E9-5A7F-4609-ACB9-F1A3A06B6655}" srcOrd="2" destOrd="0" presId="urn:microsoft.com/office/officeart/2008/layout/VerticalCurvedList"/>
    <dgm:cxn modelId="{B1F643D8-AD49-4C5C-864F-2BACE0FBEEBE}" type="presParOf" srcId="{17F8A1E9-5A7F-4609-ACB9-F1A3A06B6655}" destId="{CE33232C-C7E2-4B45-A659-9629E589A41D}" srcOrd="0" destOrd="0" presId="urn:microsoft.com/office/officeart/2008/layout/VerticalCurvedList"/>
    <dgm:cxn modelId="{FB0C170A-CCBE-4212-832A-1405B7557364}" type="presParOf" srcId="{7A013B58-F916-4B85-9345-839EB7842DC1}" destId="{4F3C164C-7A93-4238-9E5F-199F9AC0DFE4}" srcOrd="3" destOrd="0" presId="urn:microsoft.com/office/officeart/2008/layout/VerticalCurvedList"/>
    <dgm:cxn modelId="{0A55B7C5-B349-4FEC-970F-5C8A8471BCE9}" type="presParOf" srcId="{7A013B58-F916-4B85-9345-839EB7842DC1}" destId="{2B57AB3E-0742-4E49-9BE7-0AC8A20412F3}" srcOrd="4" destOrd="0" presId="urn:microsoft.com/office/officeart/2008/layout/VerticalCurvedList"/>
    <dgm:cxn modelId="{B93E9DC3-1FB6-4406-A169-5BC115311A62}" type="presParOf" srcId="{2B57AB3E-0742-4E49-9BE7-0AC8A20412F3}" destId="{D4AEFE84-2E49-4047-A085-8FEDF97A76EC}" srcOrd="0" destOrd="0" presId="urn:microsoft.com/office/officeart/2008/layout/VerticalCurvedList"/>
    <dgm:cxn modelId="{8E318063-423C-4D05-9025-BFD677A205E9}" type="presParOf" srcId="{7A013B58-F916-4B85-9345-839EB7842DC1}" destId="{1FA26E16-5301-4D59-B43D-A98CE2B74704}" srcOrd="5" destOrd="0" presId="urn:microsoft.com/office/officeart/2008/layout/VerticalCurvedList"/>
    <dgm:cxn modelId="{39617509-75C7-4423-A10E-BD17D54C88AF}" type="presParOf" srcId="{7A013B58-F916-4B85-9345-839EB7842DC1}" destId="{64B748CA-9A10-4B5D-AC78-59101464BE01}" srcOrd="6" destOrd="0" presId="urn:microsoft.com/office/officeart/2008/layout/VerticalCurvedList"/>
    <dgm:cxn modelId="{EAC7943F-18F0-4DDB-977B-E071E2DEB45A}" type="presParOf" srcId="{64B748CA-9A10-4B5D-AC78-59101464BE01}" destId="{8257B1B5-4BA6-4391-BF8E-3ABE63884443}" srcOrd="0" destOrd="0" presId="urn:microsoft.com/office/officeart/2008/layout/VerticalCurvedList"/>
    <dgm:cxn modelId="{6073DBE0-25B5-4B05-B154-787ABC268341}" type="presParOf" srcId="{7A013B58-F916-4B85-9345-839EB7842DC1}" destId="{5B79DE33-13ED-43B2-AF78-FE39E4509BF9}" srcOrd="7" destOrd="0" presId="urn:microsoft.com/office/officeart/2008/layout/VerticalCurvedList"/>
    <dgm:cxn modelId="{6A22D049-7473-4698-8E85-D133C9907EEB}" type="presParOf" srcId="{7A013B58-F916-4B85-9345-839EB7842DC1}" destId="{EBAE0F97-DEB6-4AAE-833D-BD8BB073DB9E}" srcOrd="8" destOrd="0" presId="urn:microsoft.com/office/officeart/2008/layout/VerticalCurvedList"/>
    <dgm:cxn modelId="{FAC3CBD4-8A7F-4096-9C10-38B677BFFE8B}" type="presParOf" srcId="{EBAE0F97-DEB6-4AAE-833D-BD8BB073DB9E}" destId="{CDA9CF8E-181D-42DA-B1C0-CD1EF34A2031}" srcOrd="0" destOrd="0" presId="urn:microsoft.com/office/officeart/2008/layout/VerticalCurvedList"/>
    <dgm:cxn modelId="{976B6352-0ABC-46F1-9BBB-F704663B2D6F}" type="presParOf" srcId="{7A013B58-F916-4B85-9345-839EB7842DC1}" destId="{3ADA5FA7-6ECE-4A4D-88DA-D6CC3D1195A3}" srcOrd="9" destOrd="0" presId="urn:microsoft.com/office/officeart/2008/layout/VerticalCurvedList"/>
    <dgm:cxn modelId="{DB3F8981-2EDB-46B6-8ABB-6F452724E517}" type="presParOf" srcId="{7A013B58-F916-4B85-9345-839EB7842DC1}" destId="{45929BCD-FBB3-440F-91A9-FEFEE955FB2D}" srcOrd="10" destOrd="0" presId="urn:microsoft.com/office/officeart/2008/layout/VerticalCurvedList"/>
    <dgm:cxn modelId="{9A74D890-D723-4A12-9E7D-13FD933E73E9}" type="presParOf" srcId="{45929BCD-FBB3-440F-91A9-FEFEE955FB2D}" destId="{7FF738B2-E6A9-4ECB-87E1-D6E173B189C9}" srcOrd="0" destOrd="0" presId="urn:microsoft.com/office/officeart/2008/layout/VerticalCurvedList"/>
    <dgm:cxn modelId="{5975D8A4-8CCB-440B-9EE9-91D50DA49DF4}" type="presParOf" srcId="{7A013B58-F916-4B85-9345-839EB7842DC1}" destId="{3BDD5531-42E0-4E0A-8A03-14893C1B2397}" srcOrd="11" destOrd="0" presId="urn:microsoft.com/office/officeart/2008/layout/VerticalCurvedList"/>
    <dgm:cxn modelId="{3F83BF2C-0219-4ECC-AE97-002936B7AC7D}" type="presParOf" srcId="{7A013B58-F916-4B85-9345-839EB7842DC1}" destId="{E0BE01AC-81B4-41C8-9B9F-CE39E80DDA7E}" srcOrd="12" destOrd="0" presId="urn:microsoft.com/office/officeart/2008/layout/VerticalCurvedList"/>
    <dgm:cxn modelId="{08FD06C2-AF83-4D0F-84C1-885BCC0B6C79}" type="presParOf" srcId="{E0BE01AC-81B4-41C8-9B9F-CE39E80DDA7E}" destId="{03EF74E3-2DAC-42B7-B34A-0DC936D0BB8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D932CC2-BC3F-4F46-B88E-359497BD9B56}" type="doc">
      <dgm:prSet loTypeId="urn:microsoft.com/office/officeart/2005/8/layout/pyramid2" loCatId="pyramid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uk-UA"/>
        </a:p>
      </dgm:t>
    </dgm:pt>
    <dgm:pt modelId="{169C4FB7-2673-412E-AC25-20D23DF8CD68}">
      <dgm:prSet phldrT="[Текст]"/>
      <dgm:spPr/>
      <dgm:t>
        <a:bodyPr/>
        <a:lstStyle/>
        <a:p>
          <a:r>
            <a:rPr lang="uk-UA" b="1" dirty="0" smtClean="0"/>
            <a:t>Учень приймає рішення на основі доказів та власних переконань</a:t>
          </a:r>
          <a:r>
            <a:rPr lang="uk-UA" dirty="0" smtClean="0"/>
            <a:t>. </a:t>
          </a:r>
          <a:endParaRPr lang="uk-UA" dirty="0"/>
        </a:p>
      </dgm:t>
    </dgm:pt>
    <dgm:pt modelId="{F8F768E8-3034-4377-AA79-AEBFF76AE7A5}" type="parTrans" cxnId="{445B46F0-915D-4A4F-A597-D651B18B076B}">
      <dgm:prSet/>
      <dgm:spPr/>
      <dgm:t>
        <a:bodyPr/>
        <a:lstStyle/>
        <a:p>
          <a:endParaRPr lang="uk-UA"/>
        </a:p>
      </dgm:t>
    </dgm:pt>
    <dgm:pt modelId="{A2CFB355-C23E-40E2-9908-DCDAB606B990}" type="sibTrans" cxnId="{445B46F0-915D-4A4F-A597-D651B18B076B}">
      <dgm:prSet/>
      <dgm:spPr/>
      <dgm:t>
        <a:bodyPr/>
        <a:lstStyle/>
        <a:p>
          <a:endParaRPr lang="uk-UA"/>
        </a:p>
      </dgm:t>
    </dgm:pt>
    <dgm:pt modelId="{0CC4FE70-D53D-4CE8-BA20-29913512D854}">
      <dgm:prSet phldrT="[Текст]"/>
      <dgm:spPr/>
      <dgm:t>
        <a:bodyPr/>
        <a:lstStyle/>
        <a:p>
          <a:r>
            <a:rPr lang="uk-UA" b="1" dirty="0" smtClean="0"/>
            <a:t>Учень зіставляє власну думку з іншими точками зору.</a:t>
          </a:r>
          <a:endParaRPr lang="uk-UA" b="1" dirty="0"/>
        </a:p>
      </dgm:t>
    </dgm:pt>
    <dgm:pt modelId="{0723931A-6BEC-469B-8C5A-F8928C55A6F3}" type="parTrans" cxnId="{6D79173B-D8F3-4EE8-9FCF-9A43A92475A3}">
      <dgm:prSet/>
      <dgm:spPr/>
      <dgm:t>
        <a:bodyPr/>
        <a:lstStyle/>
        <a:p>
          <a:endParaRPr lang="uk-UA"/>
        </a:p>
      </dgm:t>
    </dgm:pt>
    <dgm:pt modelId="{CFC387FB-CA8A-4F82-8CB2-41671C06CAA8}" type="sibTrans" cxnId="{6D79173B-D8F3-4EE8-9FCF-9A43A92475A3}">
      <dgm:prSet/>
      <dgm:spPr/>
      <dgm:t>
        <a:bodyPr/>
        <a:lstStyle/>
        <a:p>
          <a:endParaRPr lang="uk-UA"/>
        </a:p>
      </dgm:t>
    </dgm:pt>
    <dgm:pt modelId="{7C934BA1-879B-4568-B514-EF5F7F203993}">
      <dgm:prSet phldrT="[Текст]"/>
      <dgm:spPr/>
      <dgm:t>
        <a:bodyPr/>
        <a:lstStyle/>
        <a:p>
          <a:r>
            <a:rPr lang="uk-UA" b="1" dirty="0" smtClean="0"/>
            <a:t>Учень аналізує різні точки зору і вибирає власну </a:t>
          </a:r>
          <a:r>
            <a:rPr lang="uk-UA" dirty="0" smtClean="0"/>
            <a:t>.</a:t>
          </a:r>
          <a:endParaRPr lang="uk-UA" dirty="0"/>
        </a:p>
      </dgm:t>
    </dgm:pt>
    <dgm:pt modelId="{ADAED649-1FBC-48AD-9530-2F770606568B}" type="parTrans" cxnId="{EC3A43BC-908B-4275-8503-B2E59550E071}">
      <dgm:prSet/>
      <dgm:spPr/>
      <dgm:t>
        <a:bodyPr/>
        <a:lstStyle/>
        <a:p>
          <a:endParaRPr lang="uk-UA"/>
        </a:p>
      </dgm:t>
    </dgm:pt>
    <dgm:pt modelId="{76AD8A51-3891-44B5-A4C7-21684681EEA9}" type="sibTrans" cxnId="{EC3A43BC-908B-4275-8503-B2E59550E071}">
      <dgm:prSet/>
      <dgm:spPr/>
      <dgm:t>
        <a:bodyPr/>
        <a:lstStyle/>
        <a:p>
          <a:endParaRPr lang="uk-UA"/>
        </a:p>
      </dgm:t>
    </dgm:pt>
    <dgm:pt modelId="{A9319294-4F1A-4CB1-A000-A52AFF885908}">
      <dgm:prSet phldrT="[Текст]"/>
      <dgm:spPr/>
      <dgm:t>
        <a:bodyPr/>
        <a:lstStyle/>
        <a:p>
          <a:r>
            <a:rPr lang="uk-UA" b="1" dirty="0" smtClean="0"/>
            <a:t>Учень сприймає інформацію з різних джерел.</a:t>
          </a:r>
          <a:endParaRPr lang="uk-UA" b="1" dirty="0"/>
        </a:p>
      </dgm:t>
    </dgm:pt>
    <dgm:pt modelId="{3A87F80B-39E1-4E45-90AA-F8D2298707BA}" type="sibTrans" cxnId="{0B9E3419-00DF-4503-A976-AD5B68191185}">
      <dgm:prSet/>
      <dgm:spPr/>
      <dgm:t>
        <a:bodyPr/>
        <a:lstStyle/>
        <a:p>
          <a:endParaRPr lang="uk-UA"/>
        </a:p>
      </dgm:t>
    </dgm:pt>
    <dgm:pt modelId="{169F0407-69F2-41BE-A085-EBEFD4010CB2}" type="parTrans" cxnId="{0B9E3419-00DF-4503-A976-AD5B68191185}">
      <dgm:prSet/>
      <dgm:spPr/>
      <dgm:t>
        <a:bodyPr/>
        <a:lstStyle/>
        <a:p>
          <a:endParaRPr lang="uk-UA"/>
        </a:p>
      </dgm:t>
    </dgm:pt>
    <dgm:pt modelId="{FCBB610E-B944-4437-BF2A-15CF3C6FBAE4}">
      <dgm:prSet phldrT="[Текст]"/>
      <dgm:spPr/>
      <dgm:t>
        <a:bodyPr/>
        <a:lstStyle/>
        <a:p>
          <a:r>
            <a:rPr lang="uk-UA" b="1" dirty="0" smtClean="0"/>
            <a:t>Учень відстоює свою думку, приводить приклади, аргументи</a:t>
          </a:r>
          <a:r>
            <a:rPr lang="uk-UA" dirty="0" smtClean="0"/>
            <a:t>.</a:t>
          </a:r>
          <a:endParaRPr lang="uk-UA" dirty="0"/>
        </a:p>
      </dgm:t>
    </dgm:pt>
    <dgm:pt modelId="{C24DB768-9331-45E1-A57D-FEDE08935243}" type="sibTrans" cxnId="{8E64CAD3-B314-40FF-ADDC-8EE1B1A76F49}">
      <dgm:prSet/>
      <dgm:spPr/>
      <dgm:t>
        <a:bodyPr/>
        <a:lstStyle/>
        <a:p>
          <a:endParaRPr lang="uk-UA"/>
        </a:p>
      </dgm:t>
    </dgm:pt>
    <dgm:pt modelId="{B0714279-6FD9-4476-9F6B-B538C6473ECF}" type="parTrans" cxnId="{8E64CAD3-B314-40FF-ADDC-8EE1B1A76F49}">
      <dgm:prSet/>
      <dgm:spPr/>
      <dgm:t>
        <a:bodyPr/>
        <a:lstStyle/>
        <a:p>
          <a:endParaRPr lang="uk-UA"/>
        </a:p>
      </dgm:t>
    </dgm:pt>
    <dgm:pt modelId="{8E7A8FDF-1779-43CC-B4E9-0C83038C5A7E}" type="pres">
      <dgm:prSet presAssocID="{9D932CC2-BC3F-4F46-B88E-359497BD9B56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158D2606-C1FA-45BD-8D80-33F50DD6ECF2}" type="pres">
      <dgm:prSet presAssocID="{9D932CC2-BC3F-4F46-B88E-359497BD9B56}" presName="pyramid" presStyleLbl="node1" presStyleIdx="0" presStyleCnt="1" custLinFactNeighborX="1495" custLinFactNeighborY="1461"/>
      <dgm:spPr>
        <a:solidFill>
          <a:srgbClr val="59A420"/>
        </a:solidFill>
      </dgm:spPr>
      <dgm:t>
        <a:bodyPr/>
        <a:lstStyle/>
        <a:p>
          <a:endParaRPr lang="ru-RU"/>
        </a:p>
      </dgm:t>
    </dgm:pt>
    <dgm:pt modelId="{16FF3902-AA29-44C3-ABF2-40C1F87487A0}" type="pres">
      <dgm:prSet presAssocID="{9D932CC2-BC3F-4F46-B88E-359497BD9B56}" presName="theList" presStyleCnt="0"/>
      <dgm:spPr/>
    </dgm:pt>
    <dgm:pt modelId="{827EBD2F-4222-46AB-870B-71F26303060C}" type="pres">
      <dgm:prSet presAssocID="{169C4FB7-2673-412E-AC25-20D23DF8CD68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B4404D1-0771-4C6A-B198-8E4CB5765953}" type="pres">
      <dgm:prSet presAssocID="{169C4FB7-2673-412E-AC25-20D23DF8CD68}" presName="aSpace" presStyleCnt="0"/>
      <dgm:spPr/>
    </dgm:pt>
    <dgm:pt modelId="{47EC13D8-7BA9-4BE4-959A-3E9259476149}" type="pres">
      <dgm:prSet presAssocID="{FCBB610E-B944-4437-BF2A-15CF3C6FBAE4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3ECFD9-959A-4550-A49C-DE0015DD90FD}" type="pres">
      <dgm:prSet presAssocID="{FCBB610E-B944-4437-BF2A-15CF3C6FBAE4}" presName="aSpace" presStyleCnt="0"/>
      <dgm:spPr/>
    </dgm:pt>
    <dgm:pt modelId="{F354C498-C23B-42EA-84CA-F436A2B7C775}" type="pres">
      <dgm:prSet presAssocID="{0CC4FE70-D53D-4CE8-BA20-29913512D854}" presName="aNode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89FB8B-0C09-4160-AFDA-A31561B849F7}" type="pres">
      <dgm:prSet presAssocID="{0CC4FE70-D53D-4CE8-BA20-29913512D854}" presName="aSpace" presStyleCnt="0"/>
      <dgm:spPr/>
    </dgm:pt>
    <dgm:pt modelId="{C67174AB-8FC6-456E-B820-55A427F972D5}" type="pres">
      <dgm:prSet presAssocID="{7C934BA1-879B-4568-B514-EF5F7F203993}" presName="aNode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77A3F58-4C41-42FB-B223-66F52F6B2481}" type="pres">
      <dgm:prSet presAssocID="{7C934BA1-879B-4568-B514-EF5F7F203993}" presName="aSpace" presStyleCnt="0"/>
      <dgm:spPr/>
    </dgm:pt>
    <dgm:pt modelId="{B5646F72-633F-4E36-BCF5-2AFE8BAAB057}" type="pres">
      <dgm:prSet presAssocID="{A9319294-4F1A-4CB1-A000-A52AFF885908}" presName="aNode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A3A5313-DA3B-4E52-8D2C-9C571E8F927E}" type="pres">
      <dgm:prSet presAssocID="{A9319294-4F1A-4CB1-A000-A52AFF885908}" presName="aSpace" presStyleCnt="0"/>
      <dgm:spPr/>
    </dgm:pt>
  </dgm:ptLst>
  <dgm:cxnLst>
    <dgm:cxn modelId="{445B46F0-915D-4A4F-A597-D651B18B076B}" srcId="{9D932CC2-BC3F-4F46-B88E-359497BD9B56}" destId="{169C4FB7-2673-412E-AC25-20D23DF8CD68}" srcOrd="0" destOrd="0" parTransId="{F8F768E8-3034-4377-AA79-AEBFF76AE7A5}" sibTransId="{A2CFB355-C23E-40E2-9908-DCDAB606B990}"/>
    <dgm:cxn modelId="{38C54DFA-8390-46D9-A8B7-298A5AA1D059}" type="presOf" srcId="{FCBB610E-B944-4437-BF2A-15CF3C6FBAE4}" destId="{47EC13D8-7BA9-4BE4-959A-3E9259476149}" srcOrd="0" destOrd="0" presId="urn:microsoft.com/office/officeart/2005/8/layout/pyramid2"/>
    <dgm:cxn modelId="{AD2076D0-87BC-4F66-BA51-270FF0DCD3C4}" type="presOf" srcId="{A9319294-4F1A-4CB1-A000-A52AFF885908}" destId="{B5646F72-633F-4E36-BCF5-2AFE8BAAB057}" srcOrd="0" destOrd="0" presId="urn:microsoft.com/office/officeart/2005/8/layout/pyramid2"/>
    <dgm:cxn modelId="{6D79173B-D8F3-4EE8-9FCF-9A43A92475A3}" srcId="{9D932CC2-BC3F-4F46-B88E-359497BD9B56}" destId="{0CC4FE70-D53D-4CE8-BA20-29913512D854}" srcOrd="2" destOrd="0" parTransId="{0723931A-6BEC-469B-8C5A-F8928C55A6F3}" sibTransId="{CFC387FB-CA8A-4F82-8CB2-41671C06CAA8}"/>
    <dgm:cxn modelId="{8E64CAD3-B314-40FF-ADDC-8EE1B1A76F49}" srcId="{9D932CC2-BC3F-4F46-B88E-359497BD9B56}" destId="{FCBB610E-B944-4437-BF2A-15CF3C6FBAE4}" srcOrd="1" destOrd="0" parTransId="{B0714279-6FD9-4476-9F6B-B538C6473ECF}" sibTransId="{C24DB768-9331-45E1-A57D-FEDE08935243}"/>
    <dgm:cxn modelId="{9626C2CE-0EDE-4448-B35F-BC1A75C8A0B9}" type="presOf" srcId="{7C934BA1-879B-4568-B514-EF5F7F203993}" destId="{C67174AB-8FC6-456E-B820-55A427F972D5}" srcOrd="0" destOrd="0" presId="urn:microsoft.com/office/officeart/2005/8/layout/pyramid2"/>
    <dgm:cxn modelId="{CF20A1BF-FA48-4851-BAAE-AF987D39FAB0}" type="presOf" srcId="{9D932CC2-BC3F-4F46-B88E-359497BD9B56}" destId="{8E7A8FDF-1779-43CC-B4E9-0C83038C5A7E}" srcOrd="0" destOrd="0" presId="urn:microsoft.com/office/officeart/2005/8/layout/pyramid2"/>
    <dgm:cxn modelId="{EC3A43BC-908B-4275-8503-B2E59550E071}" srcId="{9D932CC2-BC3F-4F46-B88E-359497BD9B56}" destId="{7C934BA1-879B-4568-B514-EF5F7F203993}" srcOrd="3" destOrd="0" parTransId="{ADAED649-1FBC-48AD-9530-2F770606568B}" sibTransId="{76AD8A51-3891-44B5-A4C7-21684681EEA9}"/>
    <dgm:cxn modelId="{0B9E3419-00DF-4503-A976-AD5B68191185}" srcId="{9D932CC2-BC3F-4F46-B88E-359497BD9B56}" destId="{A9319294-4F1A-4CB1-A000-A52AFF885908}" srcOrd="4" destOrd="0" parTransId="{169F0407-69F2-41BE-A085-EBEFD4010CB2}" sibTransId="{3A87F80B-39E1-4E45-90AA-F8D2298707BA}"/>
    <dgm:cxn modelId="{BDFE6F6F-3F28-4988-8131-3729B82643DA}" type="presOf" srcId="{0CC4FE70-D53D-4CE8-BA20-29913512D854}" destId="{F354C498-C23B-42EA-84CA-F436A2B7C775}" srcOrd="0" destOrd="0" presId="urn:microsoft.com/office/officeart/2005/8/layout/pyramid2"/>
    <dgm:cxn modelId="{7733BCD8-B717-4C3F-9551-25EC300F9B2F}" type="presOf" srcId="{169C4FB7-2673-412E-AC25-20D23DF8CD68}" destId="{827EBD2F-4222-46AB-870B-71F26303060C}" srcOrd="0" destOrd="0" presId="urn:microsoft.com/office/officeart/2005/8/layout/pyramid2"/>
    <dgm:cxn modelId="{C15DB0E4-9DF7-4D1A-94F6-FFEFAEAE00B1}" type="presParOf" srcId="{8E7A8FDF-1779-43CC-B4E9-0C83038C5A7E}" destId="{158D2606-C1FA-45BD-8D80-33F50DD6ECF2}" srcOrd="0" destOrd="0" presId="urn:microsoft.com/office/officeart/2005/8/layout/pyramid2"/>
    <dgm:cxn modelId="{FC92B906-8472-4FD2-96AE-DA3CE15ED966}" type="presParOf" srcId="{8E7A8FDF-1779-43CC-B4E9-0C83038C5A7E}" destId="{16FF3902-AA29-44C3-ABF2-40C1F87487A0}" srcOrd="1" destOrd="0" presId="urn:microsoft.com/office/officeart/2005/8/layout/pyramid2"/>
    <dgm:cxn modelId="{7A0512B4-2E1C-4330-BF1A-CA28EEC6B265}" type="presParOf" srcId="{16FF3902-AA29-44C3-ABF2-40C1F87487A0}" destId="{827EBD2F-4222-46AB-870B-71F26303060C}" srcOrd="0" destOrd="0" presId="urn:microsoft.com/office/officeart/2005/8/layout/pyramid2"/>
    <dgm:cxn modelId="{E45AF1AD-72EB-40A0-AADE-AB4BD0ED2B7E}" type="presParOf" srcId="{16FF3902-AA29-44C3-ABF2-40C1F87487A0}" destId="{2B4404D1-0771-4C6A-B198-8E4CB5765953}" srcOrd="1" destOrd="0" presId="urn:microsoft.com/office/officeart/2005/8/layout/pyramid2"/>
    <dgm:cxn modelId="{B4DD4E8A-DF72-4B1A-970D-D593259D53E0}" type="presParOf" srcId="{16FF3902-AA29-44C3-ABF2-40C1F87487A0}" destId="{47EC13D8-7BA9-4BE4-959A-3E9259476149}" srcOrd="2" destOrd="0" presId="urn:microsoft.com/office/officeart/2005/8/layout/pyramid2"/>
    <dgm:cxn modelId="{306C2B3A-1C3A-4D47-8ED1-16564BCB596E}" type="presParOf" srcId="{16FF3902-AA29-44C3-ABF2-40C1F87487A0}" destId="{AE3ECFD9-959A-4550-A49C-DE0015DD90FD}" srcOrd="3" destOrd="0" presId="urn:microsoft.com/office/officeart/2005/8/layout/pyramid2"/>
    <dgm:cxn modelId="{239607A2-0C5E-49CD-B1E0-F0C5A7920231}" type="presParOf" srcId="{16FF3902-AA29-44C3-ABF2-40C1F87487A0}" destId="{F354C498-C23B-42EA-84CA-F436A2B7C775}" srcOrd="4" destOrd="0" presId="urn:microsoft.com/office/officeart/2005/8/layout/pyramid2"/>
    <dgm:cxn modelId="{ADCEBA26-1D47-4430-AC93-BD201150BBE1}" type="presParOf" srcId="{16FF3902-AA29-44C3-ABF2-40C1F87487A0}" destId="{CD89FB8B-0C09-4160-AFDA-A31561B849F7}" srcOrd="5" destOrd="0" presId="urn:microsoft.com/office/officeart/2005/8/layout/pyramid2"/>
    <dgm:cxn modelId="{73D9D641-B184-4307-9BC6-EB85C0E02B27}" type="presParOf" srcId="{16FF3902-AA29-44C3-ABF2-40C1F87487A0}" destId="{C67174AB-8FC6-456E-B820-55A427F972D5}" srcOrd="6" destOrd="0" presId="urn:microsoft.com/office/officeart/2005/8/layout/pyramid2"/>
    <dgm:cxn modelId="{EE3D0AFA-4BEB-49A3-8556-DC5586AF6136}" type="presParOf" srcId="{16FF3902-AA29-44C3-ABF2-40C1F87487A0}" destId="{477A3F58-4C41-42FB-B223-66F52F6B2481}" srcOrd="7" destOrd="0" presId="urn:microsoft.com/office/officeart/2005/8/layout/pyramid2"/>
    <dgm:cxn modelId="{0C2B3212-2C26-48FC-A7BE-E827925E0A43}" type="presParOf" srcId="{16FF3902-AA29-44C3-ABF2-40C1F87487A0}" destId="{B5646F72-633F-4E36-BCF5-2AFE8BAAB057}" srcOrd="8" destOrd="0" presId="urn:microsoft.com/office/officeart/2005/8/layout/pyramid2"/>
    <dgm:cxn modelId="{A29DD74E-1D1C-4EA1-9872-42644A982B57}" type="presParOf" srcId="{16FF3902-AA29-44C3-ABF2-40C1F87487A0}" destId="{2A3A5313-DA3B-4E52-8D2C-9C571E8F927E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3AD07BF-651B-4B7E-AB52-CFC3E3F9947C}" type="doc">
      <dgm:prSet loTypeId="urn:microsoft.com/office/officeart/2005/8/layout/chevron2" loCatId="process" qsTypeId="urn:microsoft.com/office/officeart/2005/8/quickstyle/3d2#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AF3C777C-A25B-415D-BBE6-26D2374E7FF5}">
      <dgm:prSet phldrT="[Текст]" custT="1"/>
      <dgm:spPr/>
      <dgm:t>
        <a:bodyPr/>
        <a:lstStyle/>
        <a:p>
          <a:r>
            <a:rPr lang="uk-UA" sz="2000" dirty="0">
              <a:solidFill>
                <a:schemeClr val="tx1"/>
              </a:solidFill>
            </a:rPr>
            <a:t>1</a:t>
          </a:r>
          <a:endParaRPr lang="ru-RU" sz="2000" dirty="0">
            <a:solidFill>
              <a:schemeClr val="tx1"/>
            </a:solidFill>
          </a:endParaRPr>
        </a:p>
      </dgm:t>
    </dgm:pt>
    <dgm:pt modelId="{CC45CF21-0749-4C61-9966-37EE47322AF3}" type="parTrans" cxnId="{32E7C590-FE7F-40E3-BDAF-661691C25F16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ACB5C316-9FC9-4546-AC7A-24A550808486}" type="sibTrans" cxnId="{32E7C590-FE7F-40E3-BDAF-661691C25F16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51B5EDF5-380D-445B-AEED-CD711A5F2B81}">
      <dgm:prSet phldrT="[Текст]" custT="1"/>
      <dgm:spPr/>
      <dgm:t>
        <a:bodyPr/>
        <a:lstStyle/>
        <a:p>
          <a:r>
            <a:rPr lang="uk-UA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Використання технології розвитку критичного мислення забезпечує перехід від навчання, орієнтованого переважно на запам’ятовування, до навчання, спрямованого на розвиток самостійного свідомого мислення учнів.</a:t>
          </a:r>
          <a:endParaRPr lang="ru-RU" sz="2000" b="1" i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B09FAC3-08FF-4F3C-AB78-08AF57C52812}" type="parTrans" cxnId="{24298809-B1A8-4E98-82AA-CEF727E72D14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36E5C091-6150-41CD-AA1D-FECF9B25AE9F}" type="sibTrans" cxnId="{24298809-B1A8-4E98-82AA-CEF727E72D14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FDF38615-440F-43F2-90AA-CA2117DE281B}">
      <dgm:prSet phldrT="[Текст]" custT="1"/>
      <dgm:spPr/>
      <dgm:t>
        <a:bodyPr/>
        <a:lstStyle/>
        <a:p>
          <a:r>
            <a:rPr lang="uk-UA" sz="2000" dirty="0">
              <a:solidFill>
                <a:schemeClr val="tx1"/>
              </a:solidFill>
            </a:rPr>
            <a:t>3</a:t>
          </a:r>
          <a:endParaRPr lang="ru-RU" sz="2000" dirty="0">
            <a:solidFill>
              <a:schemeClr val="tx1"/>
            </a:solidFill>
          </a:endParaRPr>
        </a:p>
      </dgm:t>
    </dgm:pt>
    <dgm:pt modelId="{7EC357A3-00E0-4883-BD81-BCA00EEE0F4C}" type="parTrans" cxnId="{CBA61990-FCA2-45DF-A552-E86E41973308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1A7EDB0B-00ED-4FD9-816A-0F2CA3AD1C0F}" type="sibTrans" cxnId="{CBA61990-FCA2-45DF-A552-E86E41973308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639ADF20-5B02-4A6B-A02F-0A534DC83768}">
      <dgm:prSet phldrT="[Текст]" custT="1"/>
      <dgm:spPr/>
      <dgm:t>
        <a:bodyPr/>
        <a:lstStyle/>
        <a:p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Ми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повинні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готувати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дитину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до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життя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в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інформаційному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суспільстві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87D01AF-0BEE-45C3-A2DC-4BB07C15BC0E}" type="parTrans" cxnId="{C91C6C69-841D-41F1-A364-BE528651F548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A1474AAA-4078-49FA-A448-5B73B9BCA099}" type="sibTrans" cxnId="{C91C6C69-841D-41F1-A364-BE528651F548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C6E49B62-6597-4F5E-9D98-049FFCBE1F85}">
      <dgm:prSet phldrT="[Текст]" custT="1"/>
      <dgm:spPr/>
      <dgm:t>
        <a:bodyPr/>
        <a:lstStyle/>
        <a:p>
          <a:r>
            <a:rPr lang="uk-UA" sz="2000" dirty="0">
              <a:solidFill>
                <a:schemeClr val="tx1"/>
              </a:solidFill>
            </a:rPr>
            <a:t>4</a:t>
          </a:r>
          <a:endParaRPr lang="ru-RU" sz="2000" dirty="0">
            <a:solidFill>
              <a:schemeClr val="tx1"/>
            </a:solidFill>
          </a:endParaRPr>
        </a:p>
      </dgm:t>
    </dgm:pt>
    <dgm:pt modelId="{EFD08506-DFC2-42D1-A94E-683609F4135E}" type="parTrans" cxnId="{0748EB1A-38AF-4318-B4CE-FDD49955F965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E580B359-8544-4B42-84DC-F49AF904127A}" type="sibTrans" cxnId="{0748EB1A-38AF-4318-B4CE-FDD49955F965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815C42E5-13D3-4E87-BD70-C9BED0E2A00F}">
      <dgm:prSet phldrT="[Текст]" custT="1"/>
      <dgm:spPr/>
      <dgm:t>
        <a:bodyPr/>
        <a:lstStyle/>
        <a:p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Критичне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мислення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є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дієвим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способом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виховання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демократичного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менталітету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громадян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які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повинні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про все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мати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власну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думку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і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не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дозволяти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маніпулювати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своєю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свідомістю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8248A61-FAD1-4423-932F-3C89492159A6}" type="parTrans" cxnId="{5475B15A-4805-4F56-908B-A8451DA2DFFD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06805FDD-1884-46AC-B10E-58CDCAAEB552}" type="sibTrans" cxnId="{5475B15A-4805-4F56-908B-A8451DA2DFFD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16F23031-C50E-4609-BA0D-DCE4249D434D}">
      <dgm:prSet custT="1"/>
      <dgm:spPr/>
      <dgm:t>
        <a:bodyPr/>
        <a:lstStyle/>
        <a:p>
          <a:endParaRPr lang="ru-RU" sz="2000" dirty="0">
            <a:solidFill>
              <a:schemeClr val="tx1"/>
            </a:solidFill>
          </a:endParaRPr>
        </a:p>
      </dgm:t>
    </dgm:pt>
    <dgm:pt modelId="{7AA5F7D0-8849-40DB-B859-4E00B89C5A80}" type="parTrans" cxnId="{9F67352E-0F46-4CF2-8500-3C62E6A80556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31B0C511-85BC-4D91-8B22-621448C7AF4B}" type="sibTrans" cxnId="{9F67352E-0F46-4CF2-8500-3C62E6A80556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52B547C5-CC72-4F1E-88FB-70CB4E856E4D}">
      <dgm:prSet custT="1"/>
      <dgm:spPr/>
      <dgm:t>
        <a:bodyPr/>
        <a:lstStyle/>
        <a:p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набагато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ефективніший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шлях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використання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часу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вчителя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b="1" i="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ресурсів</a:t>
          </a:r>
          <a:r>
            <a:rPr lang="ru-RU" sz="2000" b="1" i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суспільства</a:t>
          </a:r>
          <a:r>
            <a:rPr lang="ru-RU" sz="2000" b="1" i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A6CBF1D-ECB4-4037-9170-B1738A4F531A}" type="parTrans" cxnId="{C1E606CD-6282-49FB-B9C9-890FE7EB885B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BC9168D3-9B50-4A14-B114-99A139E712F7}" type="sibTrans" cxnId="{C1E606CD-6282-49FB-B9C9-890FE7EB885B}">
      <dgm:prSet/>
      <dgm:spPr/>
      <dgm:t>
        <a:bodyPr/>
        <a:lstStyle/>
        <a:p>
          <a:endParaRPr lang="ru-RU" sz="2000">
            <a:solidFill>
              <a:schemeClr val="tx1"/>
            </a:solidFill>
          </a:endParaRPr>
        </a:p>
      </dgm:t>
    </dgm:pt>
    <dgm:pt modelId="{676A2B7A-75F7-45CD-9BF7-6E8B06BE00B4}" type="pres">
      <dgm:prSet presAssocID="{E3AD07BF-651B-4B7E-AB52-CFC3E3F9947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3A83D7-0E0A-44CC-A9C6-9CE4DD0308BF}" type="pres">
      <dgm:prSet presAssocID="{AF3C777C-A25B-415D-BBE6-26D2374E7FF5}" presName="composite" presStyleCnt="0"/>
      <dgm:spPr/>
    </dgm:pt>
    <dgm:pt modelId="{9298183A-DA88-4BFB-AFD4-D84B1090CDC8}" type="pres">
      <dgm:prSet presAssocID="{AF3C777C-A25B-415D-BBE6-26D2374E7FF5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1066AF-71B0-40F4-A815-04F9CB55C921}" type="pres">
      <dgm:prSet presAssocID="{AF3C777C-A25B-415D-BBE6-26D2374E7FF5}" presName="descendantText" presStyleLbl="alignAcc1" presStyleIdx="0" presStyleCnt="4" custScaleY="1454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CDF464-4E3D-4437-966D-9F4D968A14BC}" type="pres">
      <dgm:prSet presAssocID="{ACB5C316-9FC9-4546-AC7A-24A550808486}" presName="sp" presStyleCnt="0"/>
      <dgm:spPr/>
    </dgm:pt>
    <dgm:pt modelId="{7A37FDDA-6BF9-41C8-BBE9-1D883C62484F}" type="pres">
      <dgm:prSet presAssocID="{16F23031-C50E-4609-BA0D-DCE4249D434D}" presName="composite" presStyleCnt="0"/>
      <dgm:spPr/>
    </dgm:pt>
    <dgm:pt modelId="{A5817219-C07F-44A5-8708-2161708B4665}" type="pres">
      <dgm:prSet presAssocID="{16F23031-C50E-4609-BA0D-DCE4249D434D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38231D-A7FE-4BA8-871D-74CFC1AEEEAE}" type="pres">
      <dgm:prSet presAssocID="{16F23031-C50E-4609-BA0D-DCE4249D434D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1F0700-6046-40EF-8CD3-BE231A3E1187}" type="pres">
      <dgm:prSet presAssocID="{31B0C511-85BC-4D91-8B22-621448C7AF4B}" presName="sp" presStyleCnt="0"/>
      <dgm:spPr/>
    </dgm:pt>
    <dgm:pt modelId="{D33D70DF-2EA9-49BF-99DF-43FF0F941D03}" type="pres">
      <dgm:prSet presAssocID="{FDF38615-440F-43F2-90AA-CA2117DE281B}" presName="composite" presStyleCnt="0"/>
      <dgm:spPr/>
    </dgm:pt>
    <dgm:pt modelId="{6E45C138-2A17-4C7C-943A-303479668E33}" type="pres">
      <dgm:prSet presAssocID="{FDF38615-440F-43F2-90AA-CA2117DE281B}" presName="parentText" presStyleLbl="alignNode1" presStyleIdx="2" presStyleCnt="4" custLinFactNeighborX="8122" custLinFactNeighborY="-4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535093-0EC0-4C76-870F-D8254D1476F2}" type="pres">
      <dgm:prSet presAssocID="{FDF38615-440F-43F2-90AA-CA2117DE281B}" presName="descendantText" presStyleLbl="alignAcc1" presStyleIdx="2" presStyleCnt="4" custScaleY="936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8ABA5F-28DD-46AF-9CAE-64B2EABFBC92}" type="pres">
      <dgm:prSet presAssocID="{1A7EDB0B-00ED-4FD9-816A-0F2CA3AD1C0F}" presName="sp" presStyleCnt="0"/>
      <dgm:spPr/>
    </dgm:pt>
    <dgm:pt modelId="{A905E89C-9885-447E-B0D2-7D197E23ECA9}" type="pres">
      <dgm:prSet presAssocID="{C6E49B62-6597-4F5E-9D98-049FFCBE1F85}" presName="composite" presStyleCnt="0"/>
      <dgm:spPr/>
    </dgm:pt>
    <dgm:pt modelId="{94E09B64-302C-4C6B-8DDB-0899EAF8C79B}" type="pres">
      <dgm:prSet presAssocID="{C6E49B62-6597-4F5E-9D98-049FFCBE1F85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E5093B-D3E2-4395-B575-F6CA8706F71E}" type="pres">
      <dgm:prSet presAssocID="{C6E49B62-6597-4F5E-9D98-049FFCBE1F85}" presName="descendantText" presStyleLbl="alignAcc1" presStyleIdx="3" presStyleCnt="4" custScaleY="1574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75B15A-4805-4F56-908B-A8451DA2DFFD}" srcId="{C6E49B62-6597-4F5E-9D98-049FFCBE1F85}" destId="{815C42E5-13D3-4E87-BD70-C9BED0E2A00F}" srcOrd="0" destOrd="0" parTransId="{58248A61-FAD1-4423-932F-3C89492159A6}" sibTransId="{06805FDD-1884-46AC-B10E-58CDCAAEB552}"/>
    <dgm:cxn modelId="{379B8CBC-1FF8-4304-B7AF-A5A39C50B511}" type="presOf" srcId="{C6E49B62-6597-4F5E-9D98-049FFCBE1F85}" destId="{94E09B64-302C-4C6B-8DDB-0899EAF8C79B}" srcOrd="0" destOrd="0" presId="urn:microsoft.com/office/officeart/2005/8/layout/chevron2"/>
    <dgm:cxn modelId="{0CD1E3B2-8F8C-47E2-9220-B7153F97BCE1}" type="presOf" srcId="{639ADF20-5B02-4A6B-A02F-0A534DC83768}" destId="{B2535093-0EC0-4C76-870F-D8254D1476F2}" srcOrd="0" destOrd="0" presId="urn:microsoft.com/office/officeart/2005/8/layout/chevron2"/>
    <dgm:cxn modelId="{26A5C6E7-A595-40B7-975D-1758B0AF15BC}" type="presOf" srcId="{52B547C5-CC72-4F1E-88FB-70CB4E856E4D}" destId="{3838231D-A7FE-4BA8-871D-74CFC1AEEEAE}" srcOrd="0" destOrd="0" presId="urn:microsoft.com/office/officeart/2005/8/layout/chevron2"/>
    <dgm:cxn modelId="{B54D809A-72C6-4535-A388-CBFD657C754C}" type="presOf" srcId="{51B5EDF5-380D-445B-AEED-CD711A5F2B81}" destId="{1E1066AF-71B0-40F4-A815-04F9CB55C921}" srcOrd="0" destOrd="0" presId="urn:microsoft.com/office/officeart/2005/8/layout/chevron2"/>
    <dgm:cxn modelId="{9F67352E-0F46-4CF2-8500-3C62E6A80556}" srcId="{E3AD07BF-651B-4B7E-AB52-CFC3E3F9947C}" destId="{16F23031-C50E-4609-BA0D-DCE4249D434D}" srcOrd="1" destOrd="0" parTransId="{7AA5F7D0-8849-40DB-B859-4E00B89C5A80}" sibTransId="{31B0C511-85BC-4D91-8B22-621448C7AF4B}"/>
    <dgm:cxn modelId="{0748EB1A-38AF-4318-B4CE-FDD49955F965}" srcId="{E3AD07BF-651B-4B7E-AB52-CFC3E3F9947C}" destId="{C6E49B62-6597-4F5E-9D98-049FFCBE1F85}" srcOrd="3" destOrd="0" parTransId="{EFD08506-DFC2-42D1-A94E-683609F4135E}" sibTransId="{E580B359-8544-4B42-84DC-F49AF904127A}"/>
    <dgm:cxn modelId="{DF7DC07A-DC56-4FAD-B341-C7E00A6CC465}" type="presOf" srcId="{AF3C777C-A25B-415D-BBE6-26D2374E7FF5}" destId="{9298183A-DA88-4BFB-AFD4-D84B1090CDC8}" srcOrd="0" destOrd="0" presId="urn:microsoft.com/office/officeart/2005/8/layout/chevron2"/>
    <dgm:cxn modelId="{24298809-B1A8-4E98-82AA-CEF727E72D14}" srcId="{AF3C777C-A25B-415D-BBE6-26D2374E7FF5}" destId="{51B5EDF5-380D-445B-AEED-CD711A5F2B81}" srcOrd="0" destOrd="0" parTransId="{5B09FAC3-08FF-4F3C-AB78-08AF57C52812}" sibTransId="{36E5C091-6150-41CD-AA1D-FECF9B25AE9F}"/>
    <dgm:cxn modelId="{32E7C590-FE7F-40E3-BDAF-661691C25F16}" srcId="{E3AD07BF-651B-4B7E-AB52-CFC3E3F9947C}" destId="{AF3C777C-A25B-415D-BBE6-26D2374E7FF5}" srcOrd="0" destOrd="0" parTransId="{CC45CF21-0749-4C61-9966-37EE47322AF3}" sibTransId="{ACB5C316-9FC9-4546-AC7A-24A550808486}"/>
    <dgm:cxn modelId="{B3C6551A-C4E4-450E-82AB-10EB46BCD9B9}" type="presOf" srcId="{16F23031-C50E-4609-BA0D-DCE4249D434D}" destId="{A5817219-C07F-44A5-8708-2161708B4665}" srcOrd="0" destOrd="0" presId="urn:microsoft.com/office/officeart/2005/8/layout/chevron2"/>
    <dgm:cxn modelId="{16DBC7E4-D222-4AB8-AAED-DCAC51D95EFB}" type="presOf" srcId="{E3AD07BF-651B-4B7E-AB52-CFC3E3F9947C}" destId="{676A2B7A-75F7-45CD-9BF7-6E8B06BE00B4}" srcOrd="0" destOrd="0" presId="urn:microsoft.com/office/officeart/2005/8/layout/chevron2"/>
    <dgm:cxn modelId="{C1E606CD-6282-49FB-B9C9-890FE7EB885B}" srcId="{16F23031-C50E-4609-BA0D-DCE4249D434D}" destId="{52B547C5-CC72-4F1E-88FB-70CB4E856E4D}" srcOrd="0" destOrd="0" parTransId="{AA6CBF1D-ECB4-4037-9170-B1738A4F531A}" sibTransId="{BC9168D3-9B50-4A14-B114-99A139E712F7}"/>
    <dgm:cxn modelId="{C91C6C69-841D-41F1-A364-BE528651F548}" srcId="{FDF38615-440F-43F2-90AA-CA2117DE281B}" destId="{639ADF20-5B02-4A6B-A02F-0A534DC83768}" srcOrd="0" destOrd="0" parTransId="{B87D01AF-0BEE-45C3-A2DC-4BB07C15BC0E}" sibTransId="{A1474AAA-4078-49FA-A448-5B73B9BCA099}"/>
    <dgm:cxn modelId="{8FFC1BAC-66E6-4F41-800F-98D16FB2CA3C}" type="presOf" srcId="{815C42E5-13D3-4E87-BD70-C9BED0E2A00F}" destId="{20E5093B-D3E2-4395-B575-F6CA8706F71E}" srcOrd="0" destOrd="0" presId="urn:microsoft.com/office/officeart/2005/8/layout/chevron2"/>
    <dgm:cxn modelId="{FF0E14E8-540D-49C6-879B-37685BF5497F}" type="presOf" srcId="{FDF38615-440F-43F2-90AA-CA2117DE281B}" destId="{6E45C138-2A17-4C7C-943A-303479668E33}" srcOrd="0" destOrd="0" presId="urn:microsoft.com/office/officeart/2005/8/layout/chevron2"/>
    <dgm:cxn modelId="{CBA61990-FCA2-45DF-A552-E86E41973308}" srcId="{E3AD07BF-651B-4B7E-AB52-CFC3E3F9947C}" destId="{FDF38615-440F-43F2-90AA-CA2117DE281B}" srcOrd="2" destOrd="0" parTransId="{7EC357A3-00E0-4883-BD81-BCA00EEE0F4C}" sibTransId="{1A7EDB0B-00ED-4FD9-816A-0F2CA3AD1C0F}"/>
    <dgm:cxn modelId="{AA5B44EC-5BA2-4C32-A705-47CB45E952B7}" type="presParOf" srcId="{676A2B7A-75F7-45CD-9BF7-6E8B06BE00B4}" destId="{8A3A83D7-0E0A-44CC-A9C6-9CE4DD0308BF}" srcOrd="0" destOrd="0" presId="urn:microsoft.com/office/officeart/2005/8/layout/chevron2"/>
    <dgm:cxn modelId="{861156F4-3234-47C1-A47D-9B4C8BEEF02D}" type="presParOf" srcId="{8A3A83D7-0E0A-44CC-A9C6-9CE4DD0308BF}" destId="{9298183A-DA88-4BFB-AFD4-D84B1090CDC8}" srcOrd="0" destOrd="0" presId="urn:microsoft.com/office/officeart/2005/8/layout/chevron2"/>
    <dgm:cxn modelId="{2DA1C454-F203-4F32-AAF7-DAF718694294}" type="presParOf" srcId="{8A3A83D7-0E0A-44CC-A9C6-9CE4DD0308BF}" destId="{1E1066AF-71B0-40F4-A815-04F9CB55C921}" srcOrd="1" destOrd="0" presId="urn:microsoft.com/office/officeart/2005/8/layout/chevron2"/>
    <dgm:cxn modelId="{14C08DF5-4C36-4E8F-8629-12889AAF8AE5}" type="presParOf" srcId="{676A2B7A-75F7-45CD-9BF7-6E8B06BE00B4}" destId="{7DCDF464-4E3D-4437-966D-9F4D968A14BC}" srcOrd="1" destOrd="0" presId="urn:microsoft.com/office/officeart/2005/8/layout/chevron2"/>
    <dgm:cxn modelId="{D9662353-1283-44B4-8EEB-151078F4194D}" type="presParOf" srcId="{676A2B7A-75F7-45CD-9BF7-6E8B06BE00B4}" destId="{7A37FDDA-6BF9-41C8-BBE9-1D883C62484F}" srcOrd="2" destOrd="0" presId="urn:microsoft.com/office/officeart/2005/8/layout/chevron2"/>
    <dgm:cxn modelId="{6B3F5ADA-87A8-49B9-A67E-67A623F14BAD}" type="presParOf" srcId="{7A37FDDA-6BF9-41C8-BBE9-1D883C62484F}" destId="{A5817219-C07F-44A5-8708-2161708B4665}" srcOrd="0" destOrd="0" presId="urn:microsoft.com/office/officeart/2005/8/layout/chevron2"/>
    <dgm:cxn modelId="{F514AE25-595E-47D5-B3E2-E12EC8D7D1B5}" type="presParOf" srcId="{7A37FDDA-6BF9-41C8-BBE9-1D883C62484F}" destId="{3838231D-A7FE-4BA8-871D-74CFC1AEEEAE}" srcOrd="1" destOrd="0" presId="urn:microsoft.com/office/officeart/2005/8/layout/chevron2"/>
    <dgm:cxn modelId="{4876C231-AC9F-4A9F-B8D1-3811745472B5}" type="presParOf" srcId="{676A2B7A-75F7-45CD-9BF7-6E8B06BE00B4}" destId="{4E1F0700-6046-40EF-8CD3-BE231A3E1187}" srcOrd="3" destOrd="0" presId="urn:microsoft.com/office/officeart/2005/8/layout/chevron2"/>
    <dgm:cxn modelId="{C14EAFE1-4B80-47A8-A150-190EF927C13F}" type="presParOf" srcId="{676A2B7A-75F7-45CD-9BF7-6E8B06BE00B4}" destId="{D33D70DF-2EA9-49BF-99DF-43FF0F941D03}" srcOrd="4" destOrd="0" presId="urn:microsoft.com/office/officeart/2005/8/layout/chevron2"/>
    <dgm:cxn modelId="{BFF5E9D8-AAC0-438B-895A-5103A492FAAB}" type="presParOf" srcId="{D33D70DF-2EA9-49BF-99DF-43FF0F941D03}" destId="{6E45C138-2A17-4C7C-943A-303479668E33}" srcOrd="0" destOrd="0" presId="urn:microsoft.com/office/officeart/2005/8/layout/chevron2"/>
    <dgm:cxn modelId="{932BC583-FD56-4949-A288-30FD3D6FB023}" type="presParOf" srcId="{D33D70DF-2EA9-49BF-99DF-43FF0F941D03}" destId="{B2535093-0EC0-4C76-870F-D8254D1476F2}" srcOrd="1" destOrd="0" presId="urn:microsoft.com/office/officeart/2005/8/layout/chevron2"/>
    <dgm:cxn modelId="{87C5C48E-96DC-46D7-941D-30A1048D3DCF}" type="presParOf" srcId="{676A2B7A-75F7-45CD-9BF7-6E8B06BE00B4}" destId="{EF8ABA5F-28DD-46AF-9CAE-64B2EABFBC92}" srcOrd="5" destOrd="0" presId="urn:microsoft.com/office/officeart/2005/8/layout/chevron2"/>
    <dgm:cxn modelId="{9B714660-8EAD-44AC-AEA8-3354CA0A4552}" type="presParOf" srcId="{676A2B7A-75F7-45CD-9BF7-6E8B06BE00B4}" destId="{A905E89C-9885-447E-B0D2-7D197E23ECA9}" srcOrd="6" destOrd="0" presId="urn:microsoft.com/office/officeart/2005/8/layout/chevron2"/>
    <dgm:cxn modelId="{47753F45-BDA2-4AB3-BBD0-677FF963762B}" type="presParOf" srcId="{A905E89C-9885-447E-B0D2-7D197E23ECA9}" destId="{94E09B64-302C-4C6B-8DDB-0899EAF8C79B}" srcOrd="0" destOrd="0" presId="urn:microsoft.com/office/officeart/2005/8/layout/chevron2"/>
    <dgm:cxn modelId="{44E8E288-BC2A-469F-8304-E2F09CD88592}" type="presParOf" srcId="{A905E89C-9885-447E-B0D2-7D197E23ECA9}" destId="{20E5093B-D3E2-4395-B575-F6CA8706F71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9553C8-A57F-4883-AE92-7DD46AE41559}" type="doc">
      <dgm:prSet loTypeId="urn:microsoft.com/office/officeart/2005/8/layout/process5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407F5F5-C07E-4B73-93E6-B14FD0BC9EAE}">
      <dgm:prSet custT="1"/>
      <dgm:spPr>
        <a:xfrm>
          <a:off x="3259" y="0"/>
          <a:ext cx="1425276" cy="1382553"/>
        </a:xfrm>
      </dgm:spPr>
      <dgm:t>
        <a:bodyPr/>
        <a:lstStyle/>
        <a:p>
          <a:pPr rtl="0"/>
          <a:r>
            <a:rPr lang="uk-UA" sz="1800" b="1" i="1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  <a:ea typeface="+mn-ea"/>
              <a:cs typeface="+mn-cs"/>
            </a:rPr>
            <a:t>Розвивати, навчати, виховувати одночасно</a:t>
          </a:r>
          <a:endParaRPr lang="ru-RU" sz="1800" b="1" i="1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48C80E4-6A06-4687-B29E-D4A27C477FBF}" type="parTrans" cxnId="{C101C87E-02DC-44ED-A7FE-A755C810ECD2}">
      <dgm:prSet/>
      <dgm:spPr/>
      <dgm:t>
        <a:bodyPr/>
        <a:lstStyle/>
        <a:p>
          <a:endParaRPr lang="ru-RU" sz="2000" b="1" i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2B94911-AE79-4AA2-8BB9-C795B35AF4CD}" type="sibTrans" cxnId="{C101C87E-02DC-44ED-A7FE-A755C810ECD2}">
      <dgm:prSet custT="1"/>
      <dgm:spPr/>
      <dgm:t>
        <a:bodyPr/>
        <a:lstStyle/>
        <a:p>
          <a:endParaRPr lang="ru-RU" sz="1400" b="1" i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35A507C-3B98-45D6-84FF-23C340722FA2}">
      <dgm:prSet custT="1"/>
      <dgm:spPr>
        <a:xfrm>
          <a:off x="1499800" y="2073829"/>
          <a:ext cx="1425276" cy="1382553"/>
        </a:xfrm>
      </dgm:spPr>
      <dgm:t>
        <a:bodyPr/>
        <a:lstStyle/>
        <a:p>
          <a:pPr rtl="0">
            <a:spcAft>
              <a:spcPts val="0"/>
            </a:spcAft>
          </a:pPr>
          <a:r>
            <a:rPr lang="uk-UA" sz="1800" b="1" i="1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  <a:ea typeface="+mn-ea"/>
              <a:cs typeface="+mn-cs"/>
            </a:rPr>
            <a:t>Максимально враховувати індивідуальні здібності</a:t>
          </a:r>
        </a:p>
        <a:p>
          <a:pPr rtl="0">
            <a:spcAft>
              <a:spcPts val="0"/>
            </a:spcAft>
          </a:pPr>
          <a:r>
            <a:rPr lang="uk-UA" sz="1800" b="1" i="1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  <a:ea typeface="+mn-ea"/>
              <a:cs typeface="+mn-cs"/>
            </a:rPr>
            <a:t> учня</a:t>
          </a:r>
          <a:endParaRPr lang="ru-RU" sz="1800" b="1" i="1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CE7D8EA7-011F-4862-814D-C97F62E8987E}" type="parTrans" cxnId="{216B2CB2-054A-41EB-9208-BDDBC62DE9A5}">
      <dgm:prSet/>
      <dgm:spPr/>
      <dgm:t>
        <a:bodyPr/>
        <a:lstStyle/>
        <a:p>
          <a:endParaRPr lang="ru-RU" sz="2000" b="1" i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3A15700-B03D-4145-99FB-DF0FECC12CDC}" type="sibTrans" cxnId="{216B2CB2-054A-41EB-9208-BDDBC62DE9A5}">
      <dgm:prSet custT="1"/>
      <dgm:spPr/>
      <dgm:t>
        <a:bodyPr/>
        <a:lstStyle/>
        <a:p>
          <a:endParaRPr lang="ru-RU" sz="1400" b="1" i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DAA2528-6A20-4601-A1D6-2DA36A8D312A}">
      <dgm:prSet custT="1"/>
      <dgm:spPr>
        <a:xfrm>
          <a:off x="2996340" y="0"/>
          <a:ext cx="1425276" cy="1382553"/>
        </a:xfrm>
      </dgm:spPr>
      <dgm:t>
        <a:bodyPr/>
        <a:lstStyle/>
        <a:p>
          <a:pPr rtl="0"/>
          <a:r>
            <a:rPr lang="uk-UA" sz="1800" b="1" i="1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  <a:ea typeface="+mn-ea"/>
              <a:cs typeface="+mn-cs"/>
            </a:rPr>
            <a:t>Створювати позитивний мікроклімат в дитячому колективі</a:t>
          </a:r>
          <a:endParaRPr lang="ru-RU" sz="1800" b="1" i="1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A32B7E3C-D955-4BD1-AB19-5CB94F99C9BE}" type="parTrans" cxnId="{2C9AB9A3-9611-4704-96EA-BB87D252B1F0}">
      <dgm:prSet/>
      <dgm:spPr/>
      <dgm:t>
        <a:bodyPr/>
        <a:lstStyle/>
        <a:p>
          <a:endParaRPr lang="ru-RU" sz="2000" b="1" i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D027D84-4043-4B6F-B454-7D3C2FB4E886}" type="sibTrans" cxnId="{2C9AB9A3-9611-4704-96EA-BB87D252B1F0}">
      <dgm:prSet custT="1"/>
      <dgm:spPr/>
      <dgm:t>
        <a:bodyPr/>
        <a:lstStyle/>
        <a:p>
          <a:endParaRPr lang="ru-RU" sz="1400" b="1" i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28B68C3-68D5-49F2-A47E-7199060C9923}">
      <dgm:prSet custT="1"/>
      <dgm:spPr>
        <a:xfrm>
          <a:off x="4492880" y="2073829"/>
          <a:ext cx="1425276" cy="1382553"/>
        </a:xfrm>
      </dgm:spPr>
      <dgm:t>
        <a:bodyPr/>
        <a:lstStyle/>
        <a:p>
          <a:pPr rtl="0">
            <a:spcAft>
              <a:spcPts val="0"/>
            </a:spcAft>
          </a:pPr>
          <a:r>
            <a:rPr lang="uk-UA" sz="1800" b="1" i="1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  <a:ea typeface="+mn-ea"/>
              <a:cs typeface="+mn-cs"/>
            </a:rPr>
            <a:t>Всебічно розвивати творчі здібності</a:t>
          </a:r>
        </a:p>
        <a:p>
          <a:pPr rtl="0">
            <a:spcAft>
              <a:spcPts val="0"/>
            </a:spcAft>
          </a:pPr>
          <a:r>
            <a:rPr lang="uk-UA" sz="1800" b="1" i="1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  <a:ea typeface="+mn-ea"/>
              <a:cs typeface="+mn-cs"/>
            </a:rPr>
            <a:t> дітей</a:t>
          </a:r>
          <a:endParaRPr lang="ru-RU" sz="1800" b="1" i="1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A62E1019-0051-4820-A0E3-91CB807F97BC}" type="parTrans" cxnId="{6F78207E-0213-4823-8DCD-686B72CDB54E}">
      <dgm:prSet/>
      <dgm:spPr/>
      <dgm:t>
        <a:bodyPr/>
        <a:lstStyle/>
        <a:p>
          <a:endParaRPr lang="ru-RU" sz="2000" b="1" i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A9DDC28-5779-48DA-B2FD-2B934CDD2DFE}" type="sibTrans" cxnId="{6F78207E-0213-4823-8DCD-686B72CDB54E}">
      <dgm:prSet custT="1"/>
      <dgm:spPr/>
      <dgm:t>
        <a:bodyPr/>
        <a:lstStyle/>
        <a:p>
          <a:endParaRPr lang="ru-RU" sz="1400" b="1" i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60B07A4-81E6-4737-A7AC-796E12539680}">
      <dgm:prSet custT="1"/>
      <dgm:spPr>
        <a:xfrm>
          <a:off x="5989421" y="0"/>
          <a:ext cx="1425276" cy="1382553"/>
        </a:xfrm>
      </dgm:spPr>
      <dgm:t>
        <a:bodyPr/>
        <a:lstStyle/>
        <a:p>
          <a:pPr rtl="0"/>
          <a:r>
            <a:rPr lang="uk-UA" sz="1800" b="1" i="1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  <a:ea typeface="+mn-ea"/>
              <a:cs typeface="+mn-cs"/>
            </a:rPr>
            <a:t>Формувати свідому, активну особистість та громадянина своєї країни</a:t>
          </a:r>
          <a:endParaRPr lang="ru-RU" sz="1800" b="1" i="1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11DC54FF-31A3-4DEF-9094-0DE223521B82}" type="parTrans" cxnId="{9363967A-C1D6-435F-88D9-B226B23D1B0F}">
      <dgm:prSet/>
      <dgm:spPr/>
      <dgm:t>
        <a:bodyPr/>
        <a:lstStyle/>
        <a:p>
          <a:endParaRPr lang="ru-RU" sz="2000" b="1" i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6DA1978-A6A7-4877-812B-880A79D4030D}" type="sibTrans" cxnId="{9363967A-C1D6-435F-88D9-B226B23D1B0F}">
      <dgm:prSet/>
      <dgm:spPr/>
      <dgm:t>
        <a:bodyPr/>
        <a:lstStyle/>
        <a:p>
          <a:endParaRPr lang="ru-RU" sz="2000" b="1" i="1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AC4D919-5C46-4D81-91D9-CB55E1FD31D9}" type="pres">
      <dgm:prSet presAssocID="{D29553C8-A57F-4883-AE92-7DD46AE4155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A8AEFC-EF7B-4B2E-A325-B647833D0A18}" type="pres">
      <dgm:prSet presAssocID="{A407F5F5-C07E-4B73-93E6-B14FD0BC9EAE}" presName="node" presStyleLbl="node1" presStyleIdx="0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BB2EEA6A-3049-4AF7-A234-AB318D20BA22}" type="pres">
      <dgm:prSet presAssocID="{B2B94911-AE79-4AA2-8BB9-C795B35AF4CD}" presName="sibTrans" presStyleLbl="sibTrans2D1" presStyleIdx="0" presStyleCnt="4"/>
      <dgm:spPr/>
      <dgm:t>
        <a:bodyPr/>
        <a:lstStyle/>
        <a:p>
          <a:endParaRPr lang="ru-RU"/>
        </a:p>
      </dgm:t>
    </dgm:pt>
    <dgm:pt modelId="{E09F1592-0313-4A5F-98F0-005809F05C77}" type="pres">
      <dgm:prSet presAssocID="{B2B94911-AE79-4AA2-8BB9-C795B35AF4CD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AC12908E-9BC0-41F1-B6F3-15515AAC9F49}" type="pres">
      <dgm:prSet presAssocID="{035A507C-3B98-45D6-84FF-23C340722FA2}" presName="node" presStyleLbl="node1" presStyleIdx="1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369C474-518F-4BFD-88D8-4E9DD75CCD65}" type="pres">
      <dgm:prSet presAssocID="{23A15700-B03D-4145-99FB-DF0FECC12CDC}" presName="sibTrans" presStyleLbl="sibTrans2D1" presStyleIdx="1" presStyleCnt="4"/>
      <dgm:spPr/>
      <dgm:t>
        <a:bodyPr/>
        <a:lstStyle/>
        <a:p>
          <a:endParaRPr lang="ru-RU"/>
        </a:p>
      </dgm:t>
    </dgm:pt>
    <dgm:pt modelId="{ED315189-7E59-4343-8048-8B831F873F2B}" type="pres">
      <dgm:prSet presAssocID="{23A15700-B03D-4145-99FB-DF0FECC12CDC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97417842-C674-40D7-857D-93C068433770}" type="pres">
      <dgm:prSet presAssocID="{ADAA2528-6A20-4601-A1D6-2DA36A8D312A}" presName="node" presStyleLbl="node1" presStyleIdx="2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BF87EB1-8373-4ABF-B2D6-589C09D938F7}" type="pres">
      <dgm:prSet presAssocID="{ED027D84-4043-4B6F-B454-7D3C2FB4E886}" presName="sibTrans" presStyleLbl="sibTrans2D1" presStyleIdx="2" presStyleCnt="4"/>
      <dgm:spPr/>
      <dgm:t>
        <a:bodyPr/>
        <a:lstStyle/>
        <a:p>
          <a:endParaRPr lang="ru-RU"/>
        </a:p>
      </dgm:t>
    </dgm:pt>
    <dgm:pt modelId="{9D0DE097-FDED-4596-9359-F74B9575340A}" type="pres">
      <dgm:prSet presAssocID="{ED027D84-4043-4B6F-B454-7D3C2FB4E886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DDCFC23B-9039-4BAA-9C2C-FC1AB64AF4A4}" type="pres">
      <dgm:prSet presAssocID="{428B68C3-68D5-49F2-A47E-7199060C9923}" presName="node" presStyleLbl="node1" presStyleIdx="3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7FBA5780-697D-47BE-AC06-2B7B863AC3F2}" type="pres">
      <dgm:prSet presAssocID="{5A9DDC28-5779-48DA-B2FD-2B934CDD2DFE}" presName="sibTrans" presStyleLbl="sibTrans2D1" presStyleIdx="3" presStyleCnt="4"/>
      <dgm:spPr/>
      <dgm:t>
        <a:bodyPr/>
        <a:lstStyle/>
        <a:p>
          <a:endParaRPr lang="ru-RU"/>
        </a:p>
      </dgm:t>
    </dgm:pt>
    <dgm:pt modelId="{10137C62-AB6F-4455-9AE1-31D960EE22E6}" type="pres">
      <dgm:prSet presAssocID="{5A9DDC28-5779-48DA-B2FD-2B934CDD2DFE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4065707C-B345-4B30-AA27-918E040C1C4F}" type="pres">
      <dgm:prSet presAssocID="{860B07A4-81E6-4737-A7AC-796E12539680}" presName="node" presStyleLbl="node1" presStyleIdx="4" presStyleCnt="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9E788716-338E-4822-B4BE-0F997772DFDC}" type="presOf" srcId="{5A9DDC28-5779-48DA-B2FD-2B934CDD2DFE}" destId="{10137C62-AB6F-4455-9AE1-31D960EE22E6}" srcOrd="1" destOrd="0" presId="urn:microsoft.com/office/officeart/2005/8/layout/process5"/>
    <dgm:cxn modelId="{4C12E919-2DC5-4365-98A8-32A52E50BE74}" type="presOf" srcId="{5A9DDC28-5779-48DA-B2FD-2B934CDD2DFE}" destId="{7FBA5780-697D-47BE-AC06-2B7B863AC3F2}" srcOrd="0" destOrd="0" presId="urn:microsoft.com/office/officeart/2005/8/layout/process5"/>
    <dgm:cxn modelId="{1250ED5F-1BE5-44DB-872D-46C8862D26F9}" type="presOf" srcId="{23A15700-B03D-4145-99FB-DF0FECC12CDC}" destId="{ED315189-7E59-4343-8048-8B831F873F2B}" srcOrd="1" destOrd="0" presId="urn:microsoft.com/office/officeart/2005/8/layout/process5"/>
    <dgm:cxn modelId="{9815A1DC-FA02-434F-A947-5DFC651D4827}" type="presOf" srcId="{428B68C3-68D5-49F2-A47E-7199060C9923}" destId="{DDCFC23B-9039-4BAA-9C2C-FC1AB64AF4A4}" srcOrd="0" destOrd="0" presId="urn:microsoft.com/office/officeart/2005/8/layout/process5"/>
    <dgm:cxn modelId="{6574F8D1-7550-4A3A-A2C5-260D37EFFDFF}" type="presOf" srcId="{ADAA2528-6A20-4601-A1D6-2DA36A8D312A}" destId="{97417842-C674-40D7-857D-93C068433770}" srcOrd="0" destOrd="0" presId="urn:microsoft.com/office/officeart/2005/8/layout/process5"/>
    <dgm:cxn modelId="{2C9AB9A3-9611-4704-96EA-BB87D252B1F0}" srcId="{D29553C8-A57F-4883-AE92-7DD46AE41559}" destId="{ADAA2528-6A20-4601-A1D6-2DA36A8D312A}" srcOrd="2" destOrd="0" parTransId="{A32B7E3C-D955-4BD1-AB19-5CB94F99C9BE}" sibTransId="{ED027D84-4043-4B6F-B454-7D3C2FB4E886}"/>
    <dgm:cxn modelId="{B26EFFB1-3827-43A0-BF02-ACF03DDCBEEA}" type="presOf" srcId="{A407F5F5-C07E-4B73-93E6-B14FD0BC9EAE}" destId="{4FA8AEFC-EF7B-4B2E-A325-B647833D0A18}" srcOrd="0" destOrd="0" presId="urn:microsoft.com/office/officeart/2005/8/layout/process5"/>
    <dgm:cxn modelId="{2FCA0474-C8AD-466D-8811-DA76C3EA874D}" type="presOf" srcId="{860B07A4-81E6-4737-A7AC-796E12539680}" destId="{4065707C-B345-4B30-AA27-918E040C1C4F}" srcOrd="0" destOrd="0" presId="urn:microsoft.com/office/officeart/2005/8/layout/process5"/>
    <dgm:cxn modelId="{C34F4750-F133-4646-918F-7A711D6F7352}" type="presOf" srcId="{035A507C-3B98-45D6-84FF-23C340722FA2}" destId="{AC12908E-9BC0-41F1-B6F3-15515AAC9F49}" srcOrd="0" destOrd="0" presId="urn:microsoft.com/office/officeart/2005/8/layout/process5"/>
    <dgm:cxn modelId="{2BC7848C-0DD5-4183-BD7E-E976C893D0B3}" type="presOf" srcId="{ED027D84-4043-4B6F-B454-7D3C2FB4E886}" destId="{DBF87EB1-8373-4ABF-B2D6-589C09D938F7}" srcOrd="0" destOrd="0" presId="urn:microsoft.com/office/officeart/2005/8/layout/process5"/>
    <dgm:cxn modelId="{03355CC4-153F-4E5B-9C53-EEC1B65F8049}" type="presOf" srcId="{B2B94911-AE79-4AA2-8BB9-C795B35AF4CD}" destId="{E09F1592-0313-4A5F-98F0-005809F05C77}" srcOrd="1" destOrd="0" presId="urn:microsoft.com/office/officeart/2005/8/layout/process5"/>
    <dgm:cxn modelId="{199377DF-4FC6-4B76-BE68-5A5F1C918081}" type="presOf" srcId="{23A15700-B03D-4145-99FB-DF0FECC12CDC}" destId="{9369C474-518F-4BFD-88D8-4E9DD75CCD65}" srcOrd="0" destOrd="0" presId="urn:microsoft.com/office/officeart/2005/8/layout/process5"/>
    <dgm:cxn modelId="{9363967A-C1D6-435F-88D9-B226B23D1B0F}" srcId="{D29553C8-A57F-4883-AE92-7DD46AE41559}" destId="{860B07A4-81E6-4737-A7AC-796E12539680}" srcOrd="4" destOrd="0" parTransId="{11DC54FF-31A3-4DEF-9094-0DE223521B82}" sibTransId="{36DA1978-A6A7-4877-812B-880A79D4030D}"/>
    <dgm:cxn modelId="{F12BF62D-ED9C-4363-8097-F9C7E3246FC3}" type="presOf" srcId="{B2B94911-AE79-4AA2-8BB9-C795B35AF4CD}" destId="{BB2EEA6A-3049-4AF7-A234-AB318D20BA22}" srcOrd="0" destOrd="0" presId="urn:microsoft.com/office/officeart/2005/8/layout/process5"/>
    <dgm:cxn modelId="{99B101FA-F76A-42BB-AA36-2297B40F2AB1}" type="presOf" srcId="{ED027D84-4043-4B6F-B454-7D3C2FB4E886}" destId="{9D0DE097-FDED-4596-9359-F74B9575340A}" srcOrd="1" destOrd="0" presId="urn:microsoft.com/office/officeart/2005/8/layout/process5"/>
    <dgm:cxn modelId="{C101C87E-02DC-44ED-A7FE-A755C810ECD2}" srcId="{D29553C8-A57F-4883-AE92-7DD46AE41559}" destId="{A407F5F5-C07E-4B73-93E6-B14FD0BC9EAE}" srcOrd="0" destOrd="0" parTransId="{048C80E4-6A06-4687-B29E-D4A27C477FBF}" sibTransId="{B2B94911-AE79-4AA2-8BB9-C795B35AF4CD}"/>
    <dgm:cxn modelId="{8D7AF128-5FAC-4FC9-9763-578BD82964CA}" type="presOf" srcId="{D29553C8-A57F-4883-AE92-7DD46AE41559}" destId="{2AC4D919-5C46-4D81-91D9-CB55E1FD31D9}" srcOrd="0" destOrd="0" presId="urn:microsoft.com/office/officeart/2005/8/layout/process5"/>
    <dgm:cxn modelId="{216B2CB2-054A-41EB-9208-BDDBC62DE9A5}" srcId="{D29553C8-A57F-4883-AE92-7DD46AE41559}" destId="{035A507C-3B98-45D6-84FF-23C340722FA2}" srcOrd="1" destOrd="0" parTransId="{CE7D8EA7-011F-4862-814D-C97F62E8987E}" sibTransId="{23A15700-B03D-4145-99FB-DF0FECC12CDC}"/>
    <dgm:cxn modelId="{6F78207E-0213-4823-8DCD-686B72CDB54E}" srcId="{D29553C8-A57F-4883-AE92-7DD46AE41559}" destId="{428B68C3-68D5-49F2-A47E-7199060C9923}" srcOrd="3" destOrd="0" parTransId="{A62E1019-0051-4820-A0E3-91CB807F97BC}" sibTransId="{5A9DDC28-5779-48DA-B2FD-2B934CDD2DFE}"/>
    <dgm:cxn modelId="{990D275F-9C85-4B2B-88F5-6B18BEBC472F}" type="presParOf" srcId="{2AC4D919-5C46-4D81-91D9-CB55E1FD31D9}" destId="{4FA8AEFC-EF7B-4B2E-A325-B647833D0A18}" srcOrd="0" destOrd="0" presId="urn:microsoft.com/office/officeart/2005/8/layout/process5"/>
    <dgm:cxn modelId="{131290D4-63E8-442D-82D3-B644BBEAD91D}" type="presParOf" srcId="{2AC4D919-5C46-4D81-91D9-CB55E1FD31D9}" destId="{BB2EEA6A-3049-4AF7-A234-AB318D20BA22}" srcOrd="1" destOrd="0" presId="urn:microsoft.com/office/officeart/2005/8/layout/process5"/>
    <dgm:cxn modelId="{53BD6516-4EC4-4BBC-B4F1-5074A0CF89D8}" type="presParOf" srcId="{BB2EEA6A-3049-4AF7-A234-AB318D20BA22}" destId="{E09F1592-0313-4A5F-98F0-005809F05C77}" srcOrd="0" destOrd="0" presId="urn:microsoft.com/office/officeart/2005/8/layout/process5"/>
    <dgm:cxn modelId="{D87AC595-A834-40B1-83F1-9659A1481B60}" type="presParOf" srcId="{2AC4D919-5C46-4D81-91D9-CB55E1FD31D9}" destId="{AC12908E-9BC0-41F1-B6F3-15515AAC9F49}" srcOrd="2" destOrd="0" presId="urn:microsoft.com/office/officeart/2005/8/layout/process5"/>
    <dgm:cxn modelId="{DE1C9CD9-241C-4293-BFC8-0BBC7DD0E613}" type="presParOf" srcId="{2AC4D919-5C46-4D81-91D9-CB55E1FD31D9}" destId="{9369C474-518F-4BFD-88D8-4E9DD75CCD65}" srcOrd="3" destOrd="0" presId="urn:microsoft.com/office/officeart/2005/8/layout/process5"/>
    <dgm:cxn modelId="{0738206C-AD75-4482-98FE-8570A44AEBF0}" type="presParOf" srcId="{9369C474-518F-4BFD-88D8-4E9DD75CCD65}" destId="{ED315189-7E59-4343-8048-8B831F873F2B}" srcOrd="0" destOrd="0" presId="urn:microsoft.com/office/officeart/2005/8/layout/process5"/>
    <dgm:cxn modelId="{1B96BAF3-9484-40AA-9298-E0F93879B072}" type="presParOf" srcId="{2AC4D919-5C46-4D81-91D9-CB55E1FD31D9}" destId="{97417842-C674-40D7-857D-93C068433770}" srcOrd="4" destOrd="0" presId="urn:microsoft.com/office/officeart/2005/8/layout/process5"/>
    <dgm:cxn modelId="{8AB513C6-10B4-461E-BC19-E494DF6BA853}" type="presParOf" srcId="{2AC4D919-5C46-4D81-91D9-CB55E1FD31D9}" destId="{DBF87EB1-8373-4ABF-B2D6-589C09D938F7}" srcOrd="5" destOrd="0" presId="urn:microsoft.com/office/officeart/2005/8/layout/process5"/>
    <dgm:cxn modelId="{9733DF5B-2A98-4A13-9C15-0E63E7C77638}" type="presParOf" srcId="{DBF87EB1-8373-4ABF-B2D6-589C09D938F7}" destId="{9D0DE097-FDED-4596-9359-F74B9575340A}" srcOrd="0" destOrd="0" presId="urn:microsoft.com/office/officeart/2005/8/layout/process5"/>
    <dgm:cxn modelId="{2CC1DF27-4488-4CA7-9561-BA99F8931A70}" type="presParOf" srcId="{2AC4D919-5C46-4D81-91D9-CB55E1FD31D9}" destId="{DDCFC23B-9039-4BAA-9C2C-FC1AB64AF4A4}" srcOrd="6" destOrd="0" presId="urn:microsoft.com/office/officeart/2005/8/layout/process5"/>
    <dgm:cxn modelId="{8824EE33-F3F2-4015-AA58-F9047CEAAF93}" type="presParOf" srcId="{2AC4D919-5C46-4D81-91D9-CB55E1FD31D9}" destId="{7FBA5780-697D-47BE-AC06-2B7B863AC3F2}" srcOrd="7" destOrd="0" presId="urn:microsoft.com/office/officeart/2005/8/layout/process5"/>
    <dgm:cxn modelId="{B756852C-28C3-450C-B181-35C8B882B445}" type="presParOf" srcId="{7FBA5780-697D-47BE-AC06-2B7B863AC3F2}" destId="{10137C62-AB6F-4455-9AE1-31D960EE22E6}" srcOrd="0" destOrd="0" presId="urn:microsoft.com/office/officeart/2005/8/layout/process5"/>
    <dgm:cxn modelId="{B97A2C1A-1B6F-4877-AE3E-6C3A82119163}" type="presParOf" srcId="{2AC4D919-5C46-4D81-91D9-CB55E1FD31D9}" destId="{4065707C-B345-4B30-AA27-918E040C1C4F}" srcOrd="8" destOrd="0" presId="urn:microsoft.com/office/officeart/2005/8/layout/process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E3A058-51A1-4787-860C-9B3BE519DB89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</dgm:pt>
    <dgm:pt modelId="{5F248C4A-EF87-45D5-9AFE-84BDEAF3B8AA}">
      <dgm:prSet custT="1"/>
      <dgm:spPr>
        <a:xfrm rot="10800000">
          <a:off x="1340211" y="2188"/>
          <a:ext cx="4770007" cy="554974"/>
        </a:xfrm>
        <a:solidFill>
          <a:srgbClr val="90C226">
            <a:lumMod val="40000"/>
            <a:lumOff val="60000"/>
          </a:srgbClr>
        </a:solidFill>
        <a:ln w="19050" cap="rnd" cmpd="sng" algn="ctr">
          <a:solidFill>
            <a:srgbClr val="90C22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Вивчення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методичної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літератури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ru-RU" sz="1600" b="1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E8FC83A5-0369-4FE5-94E0-38088DDBCEFC}" type="parTrans" cxnId="{ED695F85-1D24-42C6-A09F-414B62639276}">
      <dgm:prSet/>
      <dgm:spPr/>
      <dgm:t>
        <a:bodyPr/>
        <a:lstStyle/>
        <a:p>
          <a:pPr algn="ctr"/>
          <a:endParaRPr lang="ru-RU" sz="4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606B93-4260-419A-B2EF-0BD48A801C77}" type="sibTrans" cxnId="{ED695F85-1D24-42C6-A09F-414B62639276}">
      <dgm:prSet/>
      <dgm:spPr/>
      <dgm:t>
        <a:bodyPr/>
        <a:lstStyle/>
        <a:p>
          <a:pPr algn="ctr"/>
          <a:endParaRPr lang="ru-RU" sz="4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639644-41D3-4CBC-9282-100B4E168595}">
      <dgm:prSet custT="1"/>
      <dgm:spPr>
        <a:xfrm rot="10800000">
          <a:off x="1340211" y="722827"/>
          <a:ext cx="4770007" cy="554974"/>
        </a:xfrm>
        <a:solidFill>
          <a:srgbClr val="90C226">
            <a:lumMod val="40000"/>
            <a:lumOff val="60000"/>
          </a:srgbClr>
        </a:solidFill>
        <a:ln w="19050" cap="rnd" cmpd="sng" algn="ctr">
          <a:solidFill>
            <a:srgbClr val="90C22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Ознайомлення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з </a:t>
          </a: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перспективним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досвідом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з </a:t>
          </a: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даного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питання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ru-RU" sz="1600" b="1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58B00C14-8052-4774-AC48-BD9C8AC20FD8}" type="parTrans" cxnId="{A4E53193-92D9-433F-9D84-EE7836340C0B}">
      <dgm:prSet/>
      <dgm:spPr/>
      <dgm:t>
        <a:bodyPr/>
        <a:lstStyle/>
        <a:p>
          <a:pPr algn="ctr"/>
          <a:endParaRPr lang="ru-RU" sz="4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2BAF35-8CDE-477C-9B62-D2106919CAB7}" type="sibTrans" cxnId="{A4E53193-92D9-433F-9D84-EE7836340C0B}">
      <dgm:prSet/>
      <dgm:spPr/>
      <dgm:t>
        <a:bodyPr/>
        <a:lstStyle/>
        <a:p>
          <a:pPr algn="ctr"/>
          <a:endParaRPr lang="ru-RU" sz="4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BB41FF-29EB-4D8C-8FD0-0BF712FBDC19}">
      <dgm:prSet custT="1"/>
      <dgm:spPr>
        <a:xfrm rot="10800000">
          <a:off x="1340211" y="1443466"/>
          <a:ext cx="4770007" cy="554974"/>
        </a:xfrm>
        <a:solidFill>
          <a:srgbClr val="90C226">
            <a:lumMod val="40000"/>
            <a:lumOff val="60000"/>
          </a:srgbClr>
        </a:solidFill>
        <a:ln w="19050" cap="rnd" cmpd="sng" algn="ctr">
          <a:solidFill>
            <a:srgbClr val="90C22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Апробація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нових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форм і </a:t>
          </a: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видів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роботи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на уроках </a:t>
          </a:r>
          <a:endParaRPr lang="ru-RU" sz="1600" b="1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4749CB2-0CDE-4C09-B0AB-86920E8D1DC0}" type="parTrans" cxnId="{44272394-4AED-4FD4-85FF-6A837D520E65}">
      <dgm:prSet/>
      <dgm:spPr/>
      <dgm:t>
        <a:bodyPr/>
        <a:lstStyle/>
        <a:p>
          <a:pPr algn="ctr"/>
          <a:endParaRPr lang="ru-RU" sz="4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3BEE60-1994-4F71-ABC4-FAD2B5A31B4C}" type="sibTrans" cxnId="{44272394-4AED-4FD4-85FF-6A837D520E65}">
      <dgm:prSet/>
      <dgm:spPr/>
      <dgm:t>
        <a:bodyPr/>
        <a:lstStyle/>
        <a:p>
          <a:pPr algn="ctr"/>
          <a:endParaRPr lang="ru-RU" sz="4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05BDF0-E2C5-486C-B20D-39F59B1707BC}">
      <dgm:prSet custT="1"/>
      <dgm:spPr>
        <a:xfrm rot="10800000">
          <a:off x="1340211" y="2164106"/>
          <a:ext cx="4770007" cy="554974"/>
        </a:xfrm>
        <a:solidFill>
          <a:srgbClr val="90C226">
            <a:lumMod val="40000"/>
            <a:lumOff val="60000"/>
          </a:srgbClr>
        </a:solidFill>
        <a:ln w="19050" cap="rnd" cmpd="sng" algn="ctr">
          <a:solidFill>
            <a:srgbClr val="90C22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Розробка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власних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</a:t>
          </a:r>
          <a:r>
            <a:rPr lang="uk-UA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фрагментів </a:t>
          </a: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уроків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та </a:t>
          </a: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їх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апробація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ru-RU" sz="1600" b="1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0AF850B1-A9CE-4647-8A0B-90C493199166}" type="parTrans" cxnId="{3AB3DDE0-2808-4556-A7B7-B412D668ACA3}">
      <dgm:prSet/>
      <dgm:spPr/>
      <dgm:t>
        <a:bodyPr/>
        <a:lstStyle/>
        <a:p>
          <a:pPr algn="ctr"/>
          <a:endParaRPr lang="ru-RU" sz="4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D3AA58-9DF0-4EBB-88D8-E52E111D43B6}" type="sibTrans" cxnId="{3AB3DDE0-2808-4556-A7B7-B412D668ACA3}">
      <dgm:prSet/>
      <dgm:spPr/>
      <dgm:t>
        <a:bodyPr/>
        <a:lstStyle/>
        <a:p>
          <a:pPr algn="ctr"/>
          <a:endParaRPr lang="ru-RU" sz="4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3C6AE7-3706-4698-9694-9BDBCB1F462E}">
      <dgm:prSet custT="1"/>
      <dgm:spPr>
        <a:xfrm rot="10800000">
          <a:off x="1340211" y="2884745"/>
          <a:ext cx="4770007" cy="554974"/>
        </a:xfrm>
        <a:solidFill>
          <a:srgbClr val="90C226">
            <a:lumMod val="40000"/>
            <a:lumOff val="60000"/>
          </a:srgbClr>
        </a:solidFill>
        <a:ln w="19050" cap="rnd" cmpd="sng" algn="ctr">
          <a:solidFill>
            <a:srgbClr val="90C22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Корегування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процесу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впровадження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та </a:t>
          </a: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результативності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ru-RU" sz="1600" b="1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0A2E53C9-E263-4EB4-B461-4A7119C4557D}" type="parTrans" cxnId="{29BDBE14-68DC-4603-8622-3E4A048159A2}">
      <dgm:prSet/>
      <dgm:spPr/>
      <dgm:t>
        <a:bodyPr/>
        <a:lstStyle/>
        <a:p>
          <a:pPr algn="ctr"/>
          <a:endParaRPr lang="ru-RU" sz="4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093AB7-7F9A-4B22-B381-0339CEC0F89F}" type="sibTrans" cxnId="{29BDBE14-68DC-4603-8622-3E4A048159A2}">
      <dgm:prSet/>
      <dgm:spPr/>
      <dgm:t>
        <a:bodyPr/>
        <a:lstStyle/>
        <a:p>
          <a:pPr algn="ctr"/>
          <a:endParaRPr lang="ru-RU" sz="4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ABF797-3F67-4DD8-8432-2E07E160CC78}">
      <dgm:prSet custT="1"/>
      <dgm:spPr>
        <a:xfrm rot="10800000">
          <a:off x="1340211" y="3605384"/>
          <a:ext cx="4770007" cy="554974"/>
        </a:xfrm>
        <a:solidFill>
          <a:srgbClr val="90C226">
            <a:lumMod val="40000"/>
            <a:lumOff val="60000"/>
          </a:srgbClr>
        </a:solidFill>
        <a:ln w="19050" cap="rnd" cmpd="sng" algn="ctr">
          <a:solidFill>
            <a:srgbClr val="90C22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Моніторинг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результативності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впровадження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інноваційних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методів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ru-RU" sz="1600" b="1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B2300154-9FD5-4552-AF85-DFE1A167657D}" type="parTrans" cxnId="{CE3378F9-6B8B-4C67-AB43-31424827035A}">
      <dgm:prSet/>
      <dgm:spPr/>
      <dgm:t>
        <a:bodyPr/>
        <a:lstStyle/>
        <a:p>
          <a:pPr algn="ctr"/>
          <a:endParaRPr lang="ru-RU" sz="4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519724-649A-4F03-B02B-BCE0352DA55E}" type="sibTrans" cxnId="{CE3378F9-6B8B-4C67-AB43-31424827035A}">
      <dgm:prSet/>
      <dgm:spPr/>
      <dgm:t>
        <a:bodyPr/>
        <a:lstStyle/>
        <a:p>
          <a:pPr algn="ctr"/>
          <a:endParaRPr lang="ru-RU" sz="4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EBC6B0-58E9-43C2-8BC3-BA14FE5B7638}">
      <dgm:prSet custT="1"/>
      <dgm:spPr>
        <a:xfrm rot="10800000">
          <a:off x="1340211" y="4326023"/>
          <a:ext cx="4770007" cy="554974"/>
        </a:xfrm>
        <a:solidFill>
          <a:srgbClr val="90C226">
            <a:lumMod val="40000"/>
            <a:lumOff val="60000"/>
          </a:srgbClr>
        </a:solidFill>
        <a:ln w="19050" cap="rnd" cmpd="sng" algn="ctr">
          <a:solidFill>
            <a:srgbClr val="90C22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Узагальнення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та </a:t>
          </a: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презентація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власного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досвіду</a:t>
          </a:r>
          <a:r>
            <a:rPr lang="ru-RU" sz="16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ru-RU" sz="1600" b="1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D5A76D5D-6B31-4134-B800-BFF8F3B0D481}" type="parTrans" cxnId="{5A956BB5-0B3B-4C91-95C0-0DB7A4A48446}">
      <dgm:prSet/>
      <dgm:spPr/>
      <dgm:t>
        <a:bodyPr/>
        <a:lstStyle/>
        <a:p>
          <a:pPr algn="ctr"/>
          <a:endParaRPr lang="ru-RU" sz="4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34F08D-1F1A-47B4-A39E-EF49F0F2122D}" type="sibTrans" cxnId="{5A956BB5-0B3B-4C91-95C0-0DB7A4A48446}">
      <dgm:prSet/>
      <dgm:spPr/>
      <dgm:t>
        <a:bodyPr/>
        <a:lstStyle/>
        <a:p>
          <a:pPr algn="ctr"/>
          <a:endParaRPr lang="ru-RU" sz="4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4506A4-934C-48D4-A56C-9CD28DEC92D6}" type="pres">
      <dgm:prSet presAssocID="{7AE3A058-51A1-4787-860C-9B3BE519DB89}" presName="diagram" presStyleCnt="0">
        <dgm:presLayoutVars>
          <dgm:dir/>
          <dgm:resizeHandles val="exact"/>
        </dgm:presLayoutVars>
      </dgm:prSet>
      <dgm:spPr/>
    </dgm:pt>
    <dgm:pt modelId="{34795D70-E213-4B1F-9F20-AB3F12A361BF}" type="pres">
      <dgm:prSet presAssocID="{5F248C4A-EF87-45D5-9AFE-84BDEAF3B8AA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49FEB5-7804-40F6-B4A1-53EEFBECCA63}" type="pres">
      <dgm:prSet presAssocID="{EB606B93-4260-419A-B2EF-0BD48A801C77}" presName="sibTrans" presStyleCnt="0"/>
      <dgm:spPr/>
    </dgm:pt>
    <dgm:pt modelId="{500E744B-C940-4062-8EF2-0F5443F68820}" type="pres">
      <dgm:prSet presAssocID="{1F639644-41D3-4CBC-9282-100B4E168595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A4DDF9-D776-437E-82C0-20920DA4F977}" type="pres">
      <dgm:prSet presAssocID="{5C2BAF35-8CDE-477C-9B62-D2106919CAB7}" presName="sibTrans" presStyleCnt="0"/>
      <dgm:spPr/>
    </dgm:pt>
    <dgm:pt modelId="{08C491D3-F262-4A7E-9CE6-8DA93DD5D494}" type="pres">
      <dgm:prSet presAssocID="{50BB41FF-29EB-4D8C-8FD0-0BF712FBDC19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27EBAA-96BC-4EC4-8044-EE1779B04946}" type="pres">
      <dgm:prSet presAssocID="{D23BEE60-1994-4F71-ABC4-FAD2B5A31B4C}" presName="sibTrans" presStyleCnt="0"/>
      <dgm:spPr/>
    </dgm:pt>
    <dgm:pt modelId="{F5F8438E-09D1-4223-989A-AF9224EC0B42}" type="pres">
      <dgm:prSet presAssocID="{0405BDF0-E2C5-486C-B20D-39F59B1707BC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74D197-FF8F-4EDA-941B-692A8C6E6EDA}" type="pres">
      <dgm:prSet presAssocID="{A1D3AA58-9DF0-4EBB-88D8-E52E111D43B6}" presName="sibTrans" presStyleCnt="0"/>
      <dgm:spPr/>
    </dgm:pt>
    <dgm:pt modelId="{19091FBF-2C3A-4D49-9543-8393351F4A73}" type="pres">
      <dgm:prSet presAssocID="{B33C6AE7-3706-4698-9694-9BDBCB1F462E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52518F-49D6-4AEA-BF00-5C9B49B7D08C}" type="pres">
      <dgm:prSet presAssocID="{D0093AB7-7F9A-4B22-B381-0339CEC0F89F}" presName="sibTrans" presStyleCnt="0"/>
      <dgm:spPr/>
    </dgm:pt>
    <dgm:pt modelId="{D595D944-B84A-4698-BD7A-45938CC13238}" type="pres">
      <dgm:prSet presAssocID="{70ABF797-3F67-4DD8-8432-2E07E160CC78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86F2C3-3AEA-4065-9900-50996E660D96}" type="pres">
      <dgm:prSet presAssocID="{8F519724-649A-4F03-B02B-BCE0352DA55E}" presName="sibTrans" presStyleCnt="0"/>
      <dgm:spPr/>
    </dgm:pt>
    <dgm:pt modelId="{EFC83D38-7395-43D8-820B-16B2F5958294}" type="pres">
      <dgm:prSet presAssocID="{55EBC6B0-58E9-43C2-8BC3-BA14FE5B7638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E412CD-C660-49CA-9903-E47BF2712C4F}" type="presOf" srcId="{70ABF797-3F67-4DD8-8432-2E07E160CC78}" destId="{D595D944-B84A-4698-BD7A-45938CC13238}" srcOrd="0" destOrd="0" presId="urn:microsoft.com/office/officeart/2005/8/layout/default"/>
    <dgm:cxn modelId="{55C69B1F-E72D-442E-B719-9735CD3C5D69}" type="presOf" srcId="{1F639644-41D3-4CBC-9282-100B4E168595}" destId="{500E744B-C940-4062-8EF2-0F5443F68820}" srcOrd="0" destOrd="0" presId="urn:microsoft.com/office/officeart/2005/8/layout/default"/>
    <dgm:cxn modelId="{A9D91A20-81AC-4CAD-BDFD-B24FDAAFC53D}" type="presOf" srcId="{B33C6AE7-3706-4698-9694-9BDBCB1F462E}" destId="{19091FBF-2C3A-4D49-9543-8393351F4A73}" srcOrd="0" destOrd="0" presId="urn:microsoft.com/office/officeart/2005/8/layout/default"/>
    <dgm:cxn modelId="{6AED8F70-2EF9-4C9A-B1D0-0AC3AE036277}" type="presOf" srcId="{50BB41FF-29EB-4D8C-8FD0-0BF712FBDC19}" destId="{08C491D3-F262-4A7E-9CE6-8DA93DD5D494}" srcOrd="0" destOrd="0" presId="urn:microsoft.com/office/officeart/2005/8/layout/default"/>
    <dgm:cxn modelId="{8BB27B65-089C-4D29-849A-37F14028BDE1}" type="presOf" srcId="{5F248C4A-EF87-45D5-9AFE-84BDEAF3B8AA}" destId="{34795D70-E213-4B1F-9F20-AB3F12A361BF}" srcOrd="0" destOrd="0" presId="urn:microsoft.com/office/officeart/2005/8/layout/default"/>
    <dgm:cxn modelId="{ED695F85-1D24-42C6-A09F-414B62639276}" srcId="{7AE3A058-51A1-4787-860C-9B3BE519DB89}" destId="{5F248C4A-EF87-45D5-9AFE-84BDEAF3B8AA}" srcOrd="0" destOrd="0" parTransId="{E8FC83A5-0369-4FE5-94E0-38088DDBCEFC}" sibTransId="{EB606B93-4260-419A-B2EF-0BD48A801C77}"/>
    <dgm:cxn modelId="{5A956BB5-0B3B-4C91-95C0-0DB7A4A48446}" srcId="{7AE3A058-51A1-4787-860C-9B3BE519DB89}" destId="{55EBC6B0-58E9-43C2-8BC3-BA14FE5B7638}" srcOrd="6" destOrd="0" parTransId="{D5A76D5D-6B31-4134-B800-BFF8F3B0D481}" sibTransId="{9D34F08D-1F1A-47B4-A39E-EF49F0F2122D}"/>
    <dgm:cxn modelId="{FD6A205E-E378-4C81-8426-44C05329C6FC}" type="presOf" srcId="{55EBC6B0-58E9-43C2-8BC3-BA14FE5B7638}" destId="{EFC83D38-7395-43D8-820B-16B2F5958294}" srcOrd="0" destOrd="0" presId="urn:microsoft.com/office/officeart/2005/8/layout/default"/>
    <dgm:cxn modelId="{29BDBE14-68DC-4603-8622-3E4A048159A2}" srcId="{7AE3A058-51A1-4787-860C-9B3BE519DB89}" destId="{B33C6AE7-3706-4698-9694-9BDBCB1F462E}" srcOrd="4" destOrd="0" parTransId="{0A2E53C9-E263-4EB4-B461-4A7119C4557D}" sibTransId="{D0093AB7-7F9A-4B22-B381-0339CEC0F89F}"/>
    <dgm:cxn modelId="{53740949-70BA-4D9F-96BC-A1A3DB31294E}" type="presOf" srcId="{0405BDF0-E2C5-486C-B20D-39F59B1707BC}" destId="{F5F8438E-09D1-4223-989A-AF9224EC0B42}" srcOrd="0" destOrd="0" presId="urn:microsoft.com/office/officeart/2005/8/layout/default"/>
    <dgm:cxn modelId="{CE3378F9-6B8B-4C67-AB43-31424827035A}" srcId="{7AE3A058-51A1-4787-860C-9B3BE519DB89}" destId="{70ABF797-3F67-4DD8-8432-2E07E160CC78}" srcOrd="5" destOrd="0" parTransId="{B2300154-9FD5-4552-AF85-DFE1A167657D}" sibTransId="{8F519724-649A-4F03-B02B-BCE0352DA55E}"/>
    <dgm:cxn modelId="{D22315E9-4348-4FB6-A616-54CEC21719A4}" type="presOf" srcId="{7AE3A058-51A1-4787-860C-9B3BE519DB89}" destId="{C04506A4-934C-48D4-A56C-9CD28DEC92D6}" srcOrd="0" destOrd="0" presId="urn:microsoft.com/office/officeart/2005/8/layout/default"/>
    <dgm:cxn modelId="{44272394-4AED-4FD4-85FF-6A837D520E65}" srcId="{7AE3A058-51A1-4787-860C-9B3BE519DB89}" destId="{50BB41FF-29EB-4D8C-8FD0-0BF712FBDC19}" srcOrd="2" destOrd="0" parTransId="{14749CB2-0CDE-4C09-B0AB-86920E8D1DC0}" sibTransId="{D23BEE60-1994-4F71-ABC4-FAD2B5A31B4C}"/>
    <dgm:cxn modelId="{3AB3DDE0-2808-4556-A7B7-B412D668ACA3}" srcId="{7AE3A058-51A1-4787-860C-9B3BE519DB89}" destId="{0405BDF0-E2C5-486C-B20D-39F59B1707BC}" srcOrd="3" destOrd="0" parTransId="{0AF850B1-A9CE-4647-8A0B-90C493199166}" sibTransId="{A1D3AA58-9DF0-4EBB-88D8-E52E111D43B6}"/>
    <dgm:cxn modelId="{A4E53193-92D9-433F-9D84-EE7836340C0B}" srcId="{7AE3A058-51A1-4787-860C-9B3BE519DB89}" destId="{1F639644-41D3-4CBC-9282-100B4E168595}" srcOrd="1" destOrd="0" parTransId="{58B00C14-8052-4774-AC48-BD9C8AC20FD8}" sibTransId="{5C2BAF35-8CDE-477C-9B62-D2106919CAB7}"/>
    <dgm:cxn modelId="{1D374F00-0711-40CB-9078-AECCCD0C3D5B}" type="presParOf" srcId="{C04506A4-934C-48D4-A56C-9CD28DEC92D6}" destId="{34795D70-E213-4B1F-9F20-AB3F12A361BF}" srcOrd="0" destOrd="0" presId="urn:microsoft.com/office/officeart/2005/8/layout/default"/>
    <dgm:cxn modelId="{C2308ADA-7A6A-4720-B8B4-2343DFDAABA7}" type="presParOf" srcId="{C04506A4-934C-48D4-A56C-9CD28DEC92D6}" destId="{B449FEB5-7804-40F6-B4A1-53EEFBECCA63}" srcOrd="1" destOrd="0" presId="urn:microsoft.com/office/officeart/2005/8/layout/default"/>
    <dgm:cxn modelId="{95DFC62D-4267-4B98-8F03-BED7D980170A}" type="presParOf" srcId="{C04506A4-934C-48D4-A56C-9CD28DEC92D6}" destId="{500E744B-C940-4062-8EF2-0F5443F68820}" srcOrd="2" destOrd="0" presId="urn:microsoft.com/office/officeart/2005/8/layout/default"/>
    <dgm:cxn modelId="{A00D9AE9-5040-45C7-ABAD-75EEEFED3963}" type="presParOf" srcId="{C04506A4-934C-48D4-A56C-9CD28DEC92D6}" destId="{18A4DDF9-D776-437E-82C0-20920DA4F977}" srcOrd="3" destOrd="0" presId="urn:microsoft.com/office/officeart/2005/8/layout/default"/>
    <dgm:cxn modelId="{7C5406E0-1B41-4B23-8BAB-F34730023474}" type="presParOf" srcId="{C04506A4-934C-48D4-A56C-9CD28DEC92D6}" destId="{08C491D3-F262-4A7E-9CE6-8DA93DD5D494}" srcOrd="4" destOrd="0" presId="urn:microsoft.com/office/officeart/2005/8/layout/default"/>
    <dgm:cxn modelId="{2B8EA2E4-5EA1-46EA-896D-B1E18013DDCB}" type="presParOf" srcId="{C04506A4-934C-48D4-A56C-9CD28DEC92D6}" destId="{7427EBAA-96BC-4EC4-8044-EE1779B04946}" srcOrd="5" destOrd="0" presId="urn:microsoft.com/office/officeart/2005/8/layout/default"/>
    <dgm:cxn modelId="{56F6E011-5519-48A8-9452-2EA9DE4432A3}" type="presParOf" srcId="{C04506A4-934C-48D4-A56C-9CD28DEC92D6}" destId="{F5F8438E-09D1-4223-989A-AF9224EC0B42}" srcOrd="6" destOrd="0" presId="urn:microsoft.com/office/officeart/2005/8/layout/default"/>
    <dgm:cxn modelId="{069BBA74-4203-4F55-8112-4C894C0035D3}" type="presParOf" srcId="{C04506A4-934C-48D4-A56C-9CD28DEC92D6}" destId="{7674D197-FF8F-4EDA-941B-692A8C6E6EDA}" srcOrd="7" destOrd="0" presId="urn:microsoft.com/office/officeart/2005/8/layout/default"/>
    <dgm:cxn modelId="{3629CC79-8646-4C71-BA86-4B6E67DCC0B2}" type="presParOf" srcId="{C04506A4-934C-48D4-A56C-9CD28DEC92D6}" destId="{19091FBF-2C3A-4D49-9543-8393351F4A73}" srcOrd="8" destOrd="0" presId="urn:microsoft.com/office/officeart/2005/8/layout/default"/>
    <dgm:cxn modelId="{A1401F23-38B3-4AE4-986F-23CEDD8986F5}" type="presParOf" srcId="{C04506A4-934C-48D4-A56C-9CD28DEC92D6}" destId="{DA52518F-49D6-4AEA-BF00-5C9B49B7D08C}" srcOrd="9" destOrd="0" presId="urn:microsoft.com/office/officeart/2005/8/layout/default"/>
    <dgm:cxn modelId="{B4B1D5FD-3CDB-4F3D-9E87-7654A9E00120}" type="presParOf" srcId="{C04506A4-934C-48D4-A56C-9CD28DEC92D6}" destId="{D595D944-B84A-4698-BD7A-45938CC13238}" srcOrd="10" destOrd="0" presId="urn:microsoft.com/office/officeart/2005/8/layout/default"/>
    <dgm:cxn modelId="{423A83AB-8A9F-4159-9FC5-42F3B1CE4127}" type="presParOf" srcId="{C04506A4-934C-48D4-A56C-9CD28DEC92D6}" destId="{8B86F2C3-3AEA-4065-9900-50996E660D96}" srcOrd="11" destOrd="0" presId="urn:microsoft.com/office/officeart/2005/8/layout/default"/>
    <dgm:cxn modelId="{1033A325-49C3-4259-BDD7-C360863F8C20}" type="presParOf" srcId="{C04506A4-934C-48D4-A56C-9CD28DEC92D6}" destId="{EFC83D38-7395-43D8-820B-16B2F5958294}" srcOrd="12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05832E2-8F7B-4697-8ACC-DE141F8E9D3D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FBB48EB-23CE-4367-81D8-482F353B1C05}">
      <dgm:prSet phldrT="[Текст]" custT="1"/>
      <dgm:spPr/>
      <dgm:t>
        <a:bodyPr/>
        <a:lstStyle/>
        <a:p>
          <a:r>
            <a:rPr lang="uk-UA" sz="2800" b="1" dirty="0" smtClean="0">
              <a:ln>
                <a:solidFill>
                  <a:srgbClr val="0033CC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 розвинути творчі здібності?</a:t>
          </a:r>
          <a:endParaRPr lang="ru-RU" sz="2800" b="1" dirty="0">
            <a:ln>
              <a:solidFill>
                <a:srgbClr val="0033CC"/>
              </a:solidFill>
            </a:ln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E225E7-1368-42F6-BAAC-EB84D2B742CC}" type="parTrans" cxnId="{7FD72933-AC78-4825-8D48-A0389FADD60A}">
      <dgm:prSet/>
      <dgm:spPr/>
      <dgm:t>
        <a:bodyPr/>
        <a:lstStyle/>
        <a:p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062D71-E55C-46E7-A217-CF980E58455C}" type="sibTrans" cxnId="{7FD72933-AC78-4825-8D48-A0389FADD60A}">
      <dgm:prSet/>
      <dgm:spPr/>
      <dgm:t>
        <a:bodyPr/>
        <a:lstStyle/>
        <a:p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0F35C7-8970-435B-BC9C-0A52AA0A1EDB}">
      <dgm:prSet phldrT="[Текст]" custT="1"/>
      <dgm:spPr/>
      <dgm:t>
        <a:bodyPr/>
        <a:lstStyle/>
        <a:p>
          <a:r>
            <a:rPr lang="ru-RU" sz="2000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Фантазуй</a:t>
          </a:r>
          <a:endParaRPr lang="ru-RU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A4F8C8-6A2B-43C5-8317-4390E8F46924}" type="parTrans" cxnId="{5443CD3B-B714-4897-9E8E-59EE806D7B7C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12DF91-84EC-4C38-B1A9-F50C68E46592}" type="sibTrans" cxnId="{5443CD3B-B714-4897-9E8E-59EE806D7B7C}">
      <dgm:prSet/>
      <dgm:spPr/>
      <dgm:t>
        <a:bodyPr/>
        <a:lstStyle/>
        <a:p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9F25ED-EE91-4552-AE6C-C0A60E764AA9}">
      <dgm:prSet phldrT="[Текст]" custT="1"/>
      <dgm:spPr/>
      <dgm:t>
        <a:bodyPr/>
        <a:lstStyle/>
        <a:p>
          <a:r>
            <a:rPr lang="uk-UA" sz="2000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Використовуй інформаційні ресурси </a:t>
          </a:r>
          <a:endParaRPr lang="ru-RU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856E91-7D51-4BC4-9066-7DCD688BE87C}" type="parTrans" cxnId="{17B2DBAC-36C5-4368-A2E7-D344F96FE4E2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4C2299-F165-488C-B04B-75E1594C23FB}" type="sibTrans" cxnId="{17B2DBAC-36C5-4368-A2E7-D344F96FE4E2}">
      <dgm:prSet/>
      <dgm:spPr/>
      <dgm:t>
        <a:bodyPr/>
        <a:lstStyle/>
        <a:p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46275F-96AE-4D79-A31E-6FA6F9163C49}">
      <dgm:prSet phldrT="[Текст]" custT="1"/>
      <dgm:spPr/>
      <dgm:t>
        <a:bodyPr/>
        <a:lstStyle/>
        <a:p>
          <a:r>
            <a:rPr lang="uk-UA" sz="2000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бійся помилитися</a:t>
          </a:r>
          <a:endParaRPr lang="ru-RU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E87DE3-3DAB-4D6D-BC7E-15AADEA2AF69}" type="parTrans" cxnId="{A0DDC5DD-01B0-4420-9C18-99545E4E1DEF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8C8289-6528-41EC-8E44-8FBDECB95DB3}" type="sibTrans" cxnId="{A0DDC5DD-01B0-4420-9C18-99545E4E1DEF}">
      <dgm:prSet/>
      <dgm:spPr/>
      <dgm:t>
        <a:bodyPr/>
        <a:lstStyle/>
        <a:p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694F71-35E2-4397-8766-A94A0BD66AC8}">
      <dgm:prSet phldrT="[Текст]" custT="1"/>
      <dgm:spPr/>
      <dgm:t>
        <a:bodyPr/>
        <a:lstStyle/>
        <a:p>
          <a:r>
            <a:rPr lang="uk-UA" sz="2000" b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Закріплюй практичні навички</a:t>
          </a:r>
          <a:endParaRPr lang="ru-RU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81D936-C91B-495C-8CEA-EE1E8BD8E25D}" type="parTrans" cxnId="{00729B2B-12FA-4C08-80F4-4078BF1340D5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07C503-A97B-47E6-91E9-B985945F4BD6}" type="sibTrans" cxnId="{00729B2B-12FA-4C08-80F4-4078BF1340D5}">
      <dgm:prSet/>
      <dgm:spPr/>
      <dgm:t>
        <a:bodyPr/>
        <a:lstStyle/>
        <a:p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0E3BB4-779C-4165-B1AF-48431287D224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Співпрацюй у колективі</a:t>
          </a:r>
          <a:endParaRPr lang="ru-RU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5060C7-4EF6-4F41-B4BE-AC525C9AB094}" type="parTrans" cxnId="{DABB0ECD-EC57-4FCF-A0F2-E32D54CACC34}">
      <dgm:prSet custT="1"/>
      <dgm:spPr/>
      <dgm:t>
        <a:bodyPr/>
        <a:lstStyle/>
        <a:p>
          <a:endParaRPr lang="ru-RU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5897BB-747A-48B9-A67D-CDB5FF56A810}" type="sibTrans" cxnId="{DABB0ECD-EC57-4FCF-A0F2-E32D54CACC34}">
      <dgm:prSet/>
      <dgm:spPr/>
      <dgm:t>
        <a:bodyPr/>
        <a:lstStyle/>
        <a:p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299337-D072-452F-8378-FBC66F2C1A34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Експе</a:t>
          </a:r>
          <a:r>
            <a:rPr lang="uk-UA" sz="2000" b="1" u="sng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</a:t>
          </a:r>
          <a:r>
            <a:rPr lang="uk-UA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иментуй</a:t>
          </a:r>
          <a:endParaRPr lang="ru-RU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77DE76-2B66-4AC4-B028-0FE8FF3C93ED}" type="parTrans" cxnId="{CC727085-5F05-439E-AA1C-52DCD3266B54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396E6A-E9E6-4336-B5B1-203AFC38BE46}" type="sibTrans" cxnId="{CC727085-5F05-439E-AA1C-52DCD3266B54}">
      <dgm:prSet/>
      <dgm:spPr/>
      <dgm:t>
        <a:bodyPr/>
        <a:lstStyle/>
        <a:p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A7CA12-5EC8-4261-9C4B-2AC8F25A51EE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Вчися мислити самостійно</a:t>
          </a:r>
          <a:endParaRPr lang="ru-RU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9564D3-9262-4E53-A7DB-6715867F9E02}" type="parTrans" cxnId="{010CFF57-C438-49D0-8671-AA1120CB02A5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FD637A-5218-41EA-9DE3-1EE6480D003C}" type="sibTrans" cxnId="{010CFF57-C438-49D0-8671-AA1120CB02A5}">
      <dgm:prSet/>
      <dgm:spPr/>
      <dgm:t>
        <a:bodyPr/>
        <a:lstStyle/>
        <a:p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30CEF5-5892-4DA0-A46E-FF3EC318388C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Будь допитливим</a:t>
          </a:r>
          <a:endParaRPr lang="ru-RU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09EFB1-43B0-4451-8127-F9C48F46ED06}" type="parTrans" cxnId="{FA0ECD8A-0DAC-4F56-819A-956C1287AAD5}">
      <dgm:prSet custT="1"/>
      <dgm:spPr/>
      <dgm:t>
        <a:bodyPr/>
        <a:lstStyle/>
        <a:p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1430E6-E48A-4607-A4EB-5CCAB18B675E}" type="sibTrans" cxnId="{FA0ECD8A-0DAC-4F56-819A-956C1287AAD5}">
      <dgm:prSet/>
      <dgm:spPr/>
      <dgm:t>
        <a:bodyPr/>
        <a:lstStyle/>
        <a:p>
          <a:endParaRPr lang="ru-RU" sz="2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0AE49E-6D7B-4FB1-ADD0-1C96D7F8043A}" type="pres">
      <dgm:prSet presAssocID="{E05832E2-8F7B-4697-8ACC-DE141F8E9D3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2C4CC1-A662-438B-BD95-6AEE631CC2F0}" type="pres">
      <dgm:prSet presAssocID="{1FBB48EB-23CE-4367-81D8-482F353B1C05}" presName="centerShape" presStyleLbl="node0" presStyleIdx="0" presStyleCnt="1" custScaleX="252277" custScaleY="148664" custLinFactNeighborX="-3647"/>
      <dgm:spPr/>
      <dgm:t>
        <a:bodyPr/>
        <a:lstStyle/>
        <a:p>
          <a:endParaRPr lang="ru-RU"/>
        </a:p>
      </dgm:t>
    </dgm:pt>
    <dgm:pt modelId="{B785692C-A6F4-4241-B818-1B4E5AA0D0CA}" type="pres">
      <dgm:prSet presAssocID="{4CA4F8C8-6A2B-43C5-8317-4390E8F46924}" presName="parTrans" presStyleLbl="sibTrans2D1" presStyleIdx="0" presStyleCnt="8" custScaleX="175370" custLinFactNeighborX="24219" custLinFactNeighborY="0"/>
      <dgm:spPr/>
      <dgm:t>
        <a:bodyPr/>
        <a:lstStyle/>
        <a:p>
          <a:endParaRPr lang="ru-RU"/>
        </a:p>
      </dgm:t>
    </dgm:pt>
    <dgm:pt modelId="{076E2BE5-E6F2-48DB-A6E4-32B454F9ED7D}" type="pres">
      <dgm:prSet presAssocID="{4CA4F8C8-6A2B-43C5-8317-4390E8F46924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688E0E46-C162-4AA8-BB94-4171EF0EBB95}" type="pres">
      <dgm:prSet presAssocID="{B20F35C7-8970-435B-BC9C-0A52AA0A1EDB}" presName="node" presStyleLbl="node1" presStyleIdx="0" presStyleCnt="8" custScaleX="211580" custScaleY="118468" custRadScaleRad="94666" custRadScaleInc="15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637DD5-301C-4503-8D4B-1A69F85C21D7}" type="pres">
      <dgm:prSet presAssocID="{08856E91-7D51-4BC4-9066-7DCD688BE87C}" presName="parTrans" presStyleLbl="sibTrans2D1" presStyleIdx="1" presStyleCnt="8"/>
      <dgm:spPr/>
      <dgm:t>
        <a:bodyPr/>
        <a:lstStyle/>
        <a:p>
          <a:endParaRPr lang="ru-RU"/>
        </a:p>
      </dgm:t>
    </dgm:pt>
    <dgm:pt modelId="{7528B435-3CE7-4A97-B2E9-CF274008BC8A}" type="pres">
      <dgm:prSet presAssocID="{08856E91-7D51-4BC4-9066-7DCD688BE87C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BD3C9633-3E23-40D7-9B35-A7BC25FD5940}" type="pres">
      <dgm:prSet presAssocID="{419F25ED-EE91-4552-AE6C-C0A60E764AA9}" presName="node" presStyleLbl="node1" presStyleIdx="1" presStyleCnt="8" custScaleX="226963" custScaleY="130360" custRadScaleRad="164566" custRadScaleInc="795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5CC45E-E9C1-4988-A9BC-B8E6EF7BA621}" type="pres">
      <dgm:prSet presAssocID="{48E87DE3-3DAB-4D6D-BC7E-15AADEA2AF69}" presName="parTrans" presStyleLbl="sibTrans2D1" presStyleIdx="2" presStyleCnt="8"/>
      <dgm:spPr/>
      <dgm:t>
        <a:bodyPr/>
        <a:lstStyle/>
        <a:p>
          <a:endParaRPr lang="ru-RU"/>
        </a:p>
      </dgm:t>
    </dgm:pt>
    <dgm:pt modelId="{298BA366-46C0-4365-A801-E44F03D27335}" type="pres">
      <dgm:prSet presAssocID="{48E87DE3-3DAB-4D6D-BC7E-15AADEA2AF69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32C6F133-042E-4A37-BECF-264C879E516D}" type="pres">
      <dgm:prSet presAssocID="{0E46275F-96AE-4D79-A31E-6FA6F9163C49}" presName="node" presStyleLbl="node1" presStyleIdx="2" presStyleCnt="8" custScaleX="198246" custScaleY="119763" custRadScaleRad="161136" custRadScaleInc="122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039BFC-B824-4296-8E41-440A24C0A250}" type="pres">
      <dgm:prSet presAssocID="{4881D936-C91B-495C-8CEA-EE1E8BD8E25D}" presName="parTrans" presStyleLbl="sibTrans2D1" presStyleIdx="3" presStyleCnt="8"/>
      <dgm:spPr/>
      <dgm:t>
        <a:bodyPr/>
        <a:lstStyle/>
        <a:p>
          <a:endParaRPr lang="ru-RU"/>
        </a:p>
      </dgm:t>
    </dgm:pt>
    <dgm:pt modelId="{90A430B5-63F1-45B5-9C68-2B667A983E57}" type="pres">
      <dgm:prSet presAssocID="{4881D936-C91B-495C-8CEA-EE1E8BD8E25D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5CCA74AF-6948-48BB-B331-9E213BD1BE97}" type="pres">
      <dgm:prSet presAssocID="{14694F71-35E2-4397-8766-A94A0BD66AC8}" presName="node" presStyleLbl="node1" presStyleIdx="3" presStyleCnt="8" custScaleX="219974" custScaleY="144941" custRadScaleRad="144824" custRadScaleInc="-351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1D642E-555A-442C-AF8C-9A8657AD1659}" type="pres">
      <dgm:prSet presAssocID="{6D5060C7-4EF6-4F41-B4BE-AC525C9AB094}" presName="parTrans" presStyleLbl="sibTrans2D1" presStyleIdx="4" presStyleCnt="8"/>
      <dgm:spPr/>
      <dgm:t>
        <a:bodyPr/>
        <a:lstStyle/>
        <a:p>
          <a:endParaRPr lang="ru-RU"/>
        </a:p>
      </dgm:t>
    </dgm:pt>
    <dgm:pt modelId="{FAC9091E-85F6-43F9-A441-361D44C516F3}" type="pres">
      <dgm:prSet presAssocID="{6D5060C7-4EF6-4F41-B4BE-AC525C9AB094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E315F47E-FFF3-4E07-BF38-051C2D4BF1D0}" type="pres">
      <dgm:prSet presAssocID="{1E0E3BB4-779C-4165-B1AF-48431287D224}" presName="node" presStyleLbl="node1" presStyleIdx="4" presStyleCnt="8" custScaleX="194105" custScaleY="126244" custRadScaleRad="99919" custRadScaleInc="298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672C9A-ACBD-4488-AF0F-4FAD56BE2A2F}" type="pres">
      <dgm:prSet presAssocID="{0477DE76-2B66-4AC4-B028-0FE8FF3C93ED}" presName="parTrans" presStyleLbl="sibTrans2D1" presStyleIdx="5" presStyleCnt="8"/>
      <dgm:spPr/>
      <dgm:t>
        <a:bodyPr/>
        <a:lstStyle/>
        <a:p>
          <a:endParaRPr lang="ru-RU"/>
        </a:p>
      </dgm:t>
    </dgm:pt>
    <dgm:pt modelId="{D487FF17-9549-494C-8633-B3836CC0A9DC}" type="pres">
      <dgm:prSet presAssocID="{0477DE76-2B66-4AC4-B028-0FE8FF3C93ED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19F18739-71AF-44DA-A579-5B29D494B8B4}" type="pres">
      <dgm:prSet presAssocID="{FB299337-D072-452F-8378-FBC66F2C1A34}" presName="node" presStyleLbl="node1" presStyleIdx="5" presStyleCnt="8" custScaleX="231688" custScaleY="132088" custRadScaleRad="167655" custRadScaleInc="723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33A62B-6785-4D99-B57E-19938931C04C}" type="pres">
      <dgm:prSet presAssocID="{A29564D3-9262-4E53-A7DB-6715867F9E02}" presName="parTrans" presStyleLbl="sibTrans2D1" presStyleIdx="6" presStyleCnt="8"/>
      <dgm:spPr/>
      <dgm:t>
        <a:bodyPr/>
        <a:lstStyle/>
        <a:p>
          <a:endParaRPr lang="ru-RU"/>
        </a:p>
      </dgm:t>
    </dgm:pt>
    <dgm:pt modelId="{9B97C662-6823-4CF9-8C1E-7A4F65E08991}" type="pres">
      <dgm:prSet presAssocID="{A29564D3-9262-4E53-A7DB-6715867F9E02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7A9D7926-FE4C-4A0C-B77E-6EEDF8D7BFDB}" type="pres">
      <dgm:prSet presAssocID="{4BA7CA12-5EC8-4261-9C4B-2AC8F25A51EE}" presName="node" presStyleLbl="node1" presStyleIdx="6" presStyleCnt="8" custScaleX="179924" custScaleY="125083" custRadScaleRad="170848" custRadScaleInc="36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CFF6F0-D6A6-46C4-BCC3-3F253E5EC0F0}" type="pres">
      <dgm:prSet presAssocID="{E109EFB1-43B0-4451-8127-F9C48F46ED06}" presName="parTrans" presStyleLbl="sibTrans2D1" presStyleIdx="7" presStyleCnt="8"/>
      <dgm:spPr/>
      <dgm:t>
        <a:bodyPr/>
        <a:lstStyle/>
        <a:p>
          <a:endParaRPr lang="ru-RU"/>
        </a:p>
      </dgm:t>
    </dgm:pt>
    <dgm:pt modelId="{DDF063DB-2B2C-4802-97F1-0F19E4F6EFB9}" type="pres">
      <dgm:prSet presAssocID="{E109EFB1-43B0-4451-8127-F9C48F46ED06}" presName="connectorText" presStyleLbl="sibTrans2D1" presStyleIdx="7" presStyleCnt="8"/>
      <dgm:spPr/>
      <dgm:t>
        <a:bodyPr/>
        <a:lstStyle/>
        <a:p>
          <a:endParaRPr lang="ru-RU"/>
        </a:p>
      </dgm:t>
    </dgm:pt>
    <dgm:pt modelId="{8DEC5E51-342A-4646-B6A1-A89E68A00E7D}" type="pres">
      <dgm:prSet presAssocID="{B930CEF5-5892-4DA0-A46E-FF3EC318388C}" presName="node" presStyleLbl="node1" presStyleIdx="7" presStyleCnt="8" custScaleX="210230" custScaleY="128869" custRadScaleRad="158432" custRadScaleInc="-522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6A2788-BCCE-4206-B905-A930E04EF1E0}" type="presOf" srcId="{4CA4F8C8-6A2B-43C5-8317-4390E8F46924}" destId="{076E2BE5-E6F2-48DB-A6E4-32B454F9ED7D}" srcOrd="1" destOrd="0" presId="urn:microsoft.com/office/officeart/2005/8/layout/radial5"/>
    <dgm:cxn modelId="{711CE0D1-B0D1-44ED-89C5-9C4400AB286B}" type="presOf" srcId="{4881D936-C91B-495C-8CEA-EE1E8BD8E25D}" destId="{32039BFC-B824-4296-8E41-440A24C0A250}" srcOrd="0" destOrd="0" presId="urn:microsoft.com/office/officeart/2005/8/layout/radial5"/>
    <dgm:cxn modelId="{894B271C-F29E-45CE-BED2-472E9B747C25}" type="presOf" srcId="{A29564D3-9262-4E53-A7DB-6715867F9E02}" destId="{9B97C662-6823-4CF9-8C1E-7A4F65E08991}" srcOrd="1" destOrd="0" presId="urn:microsoft.com/office/officeart/2005/8/layout/radial5"/>
    <dgm:cxn modelId="{1CDA7011-60F4-4C77-A227-3F0328B6440F}" type="presOf" srcId="{48E87DE3-3DAB-4D6D-BC7E-15AADEA2AF69}" destId="{298BA366-46C0-4365-A801-E44F03D27335}" srcOrd="1" destOrd="0" presId="urn:microsoft.com/office/officeart/2005/8/layout/radial5"/>
    <dgm:cxn modelId="{CC727085-5F05-439E-AA1C-52DCD3266B54}" srcId="{1FBB48EB-23CE-4367-81D8-482F353B1C05}" destId="{FB299337-D072-452F-8378-FBC66F2C1A34}" srcOrd="5" destOrd="0" parTransId="{0477DE76-2B66-4AC4-B028-0FE8FF3C93ED}" sibTransId="{1C396E6A-E9E6-4336-B5B1-203AFC38BE46}"/>
    <dgm:cxn modelId="{F9C6067D-ACB0-44B8-9B04-2BC241A6D3CE}" type="presOf" srcId="{6D5060C7-4EF6-4F41-B4BE-AC525C9AB094}" destId="{DA1D642E-555A-442C-AF8C-9A8657AD1659}" srcOrd="0" destOrd="0" presId="urn:microsoft.com/office/officeart/2005/8/layout/radial5"/>
    <dgm:cxn modelId="{3209B444-47EE-4C9D-AB0F-1DBA7CE426CC}" type="presOf" srcId="{0E46275F-96AE-4D79-A31E-6FA6F9163C49}" destId="{32C6F133-042E-4A37-BECF-264C879E516D}" srcOrd="0" destOrd="0" presId="urn:microsoft.com/office/officeart/2005/8/layout/radial5"/>
    <dgm:cxn modelId="{D24E46D2-5AFA-4A6D-B96C-9968F623ADAB}" type="presOf" srcId="{E109EFB1-43B0-4451-8127-F9C48F46ED06}" destId="{3ECFF6F0-D6A6-46C4-BCC3-3F253E5EC0F0}" srcOrd="0" destOrd="0" presId="urn:microsoft.com/office/officeart/2005/8/layout/radial5"/>
    <dgm:cxn modelId="{27503CBB-6980-4F0B-9FC9-5E5EA5CB41AA}" type="presOf" srcId="{6D5060C7-4EF6-4F41-B4BE-AC525C9AB094}" destId="{FAC9091E-85F6-43F9-A441-361D44C516F3}" srcOrd="1" destOrd="0" presId="urn:microsoft.com/office/officeart/2005/8/layout/radial5"/>
    <dgm:cxn modelId="{8F2F1EA5-5F6B-41CC-B98D-AEA74F1FF063}" type="presOf" srcId="{E109EFB1-43B0-4451-8127-F9C48F46ED06}" destId="{DDF063DB-2B2C-4802-97F1-0F19E4F6EFB9}" srcOrd="1" destOrd="0" presId="urn:microsoft.com/office/officeart/2005/8/layout/radial5"/>
    <dgm:cxn modelId="{00729B2B-12FA-4C08-80F4-4078BF1340D5}" srcId="{1FBB48EB-23CE-4367-81D8-482F353B1C05}" destId="{14694F71-35E2-4397-8766-A94A0BD66AC8}" srcOrd="3" destOrd="0" parTransId="{4881D936-C91B-495C-8CEA-EE1E8BD8E25D}" sibTransId="{EC07C503-A97B-47E6-91E9-B985945F4BD6}"/>
    <dgm:cxn modelId="{F72C10D4-F6AE-4676-A8FC-398883E5ED25}" type="presOf" srcId="{E05832E2-8F7B-4697-8ACC-DE141F8E9D3D}" destId="{3A0AE49E-6D7B-4FB1-ADD0-1C96D7F8043A}" srcOrd="0" destOrd="0" presId="urn:microsoft.com/office/officeart/2005/8/layout/radial5"/>
    <dgm:cxn modelId="{DABB0ECD-EC57-4FCF-A0F2-E32D54CACC34}" srcId="{1FBB48EB-23CE-4367-81D8-482F353B1C05}" destId="{1E0E3BB4-779C-4165-B1AF-48431287D224}" srcOrd="4" destOrd="0" parTransId="{6D5060C7-4EF6-4F41-B4BE-AC525C9AB094}" sibTransId="{3A5897BB-747A-48B9-A67D-CDB5FF56A810}"/>
    <dgm:cxn modelId="{17B2DBAC-36C5-4368-A2E7-D344F96FE4E2}" srcId="{1FBB48EB-23CE-4367-81D8-482F353B1C05}" destId="{419F25ED-EE91-4552-AE6C-C0A60E764AA9}" srcOrd="1" destOrd="0" parTransId="{08856E91-7D51-4BC4-9066-7DCD688BE87C}" sibTransId="{614C2299-F165-488C-B04B-75E1594C23FB}"/>
    <dgm:cxn modelId="{7FD72933-AC78-4825-8D48-A0389FADD60A}" srcId="{E05832E2-8F7B-4697-8ACC-DE141F8E9D3D}" destId="{1FBB48EB-23CE-4367-81D8-482F353B1C05}" srcOrd="0" destOrd="0" parTransId="{6FE225E7-1368-42F6-BAAC-EB84D2B742CC}" sibTransId="{4C062D71-E55C-46E7-A217-CF980E58455C}"/>
    <dgm:cxn modelId="{18FCDB24-72A3-47CB-AB41-45D45767BB04}" type="presOf" srcId="{419F25ED-EE91-4552-AE6C-C0A60E764AA9}" destId="{BD3C9633-3E23-40D7-9B35-A7BC25FD5940}" srcOrd="0" destOrd="0" presId="urn:microsoft.com/office/officeart/2005/8/layout/radial5"/>
    <dgm:cxn modelId="{3D7E7E89-865D-4F11-98C6-7A2DD73F8FC6}" type="presOf" srcId="{B20F35C7-8970-435B-BC9C-0A52AA0A1EDB}" destId="{688E0E46-C162-4AA8-BB94-4171EF0EBB95}" srcOrd="0" destOrd="0" presId="urn:microsoft.com/office/officeart/2005/8/layout/radial5"/>
    <dgm:cxn modelId="{5443CD3B-B714-4897-9E8E-59EE806D7B7C}" srcId="{1FBB48EB-23CE-4367-81D8-482F353B1C05}" destId="{B20F35C7-8970-435B-BC9C-0A52AA0A1EDB}" srcOrd="0" destOrd="0" parTransId="{4CA4F8C8-6A2B-43C5-8317-4390E8F46924}" sibTransId="{9812DF91-84EC-4C38-B1A9-F50C68E46592}"/>
    <dgm:cxn modelId="{A0DDC5DD-01B0-4420-9C18-99545E4E1DEF}" srcId="{1FBB48EB-23CE-4367-81D8-482F353B1C05}" destId="{0E46275F-96AE-4D79-A31E-6FA6F9163C49}" srcOrd="2" destOrd="0" parTransId="{48E87DE3-3DAB-4D6D-BC7E-15AADEA2AF69}" sibTransId="{778C8289-6528-41EC-8E44-8FBDECB95DB3}"/>
    <dgm:cxn modelId="{4D01C4CC-99B1-4302-AC9F-21439255B464}" type="presOf" srcId="{0477DE76-2B66-4AC4-B028-0FE8FF3C93ED}" destId="{D487FF17-9549-494C-8633-B3836CC0A9DC}" srcOrd="1" destOrd="0" presId="urn:microsoft.com/office/officeart/2005/8/layout/radial5"/>
    <dgm:cxn modelId="{177BECBB-E86F-4D6F-A52D-C0CF17B6006A}" type="presOf" srcId="{4BA7CA12-5EC8-4261-9C4B-2AC8F25A51EE}" destId="{7A9D7926-FE4C-4A0C-B77E-6EEDF8D7BFDB}" srcOrd="0" destOrd="0" presId="urn:microsoft.com/office/officeart/2005/8/layout/radial5"/>
    <dgm:cxn modelId="{0D6A0F63-F240-4E4C-956C-1943FAC63287}" type="presOf" srcId="{08856E91-7D51-4BC4-9066-7DCD688BE87C}" destId="{7528B435-3CE7-4A97-B2E9-CF274008BC8A}" srcOrd="1" destOrd="0" presId="urn:microsoft.com/office/officeart/2005/8/layout/radial5"/>
    <dgm:cxn modelId="{3A6D1BE8-1900-4169-9D3C-8ACE9ED22424}" type="presOf" srcId="{A29564D3-9262-4E53-A7DB-6715867F9E02}" destId="{D733A62B-6785-4D99-B57E-19938931C04C}" srcOrd="0" destOrd="0" presId="urn:microsoft.com/office/officeart/2005/8/layout/radial5"/>
    <dgm:cxn modelId="{90FBC099-809F-4475-8DC4-A50DE5B8F999}" type="presOf" srcId="{1E0E3BB4-779C-4165-B1AF-48431287D224}" destId="{E315F47E-FFF3-4E07-BF38-051C2D4BF1D0}" srcOrd="0" destOrd="0" presId="urn:microsoft.com/office/officeart/2005/8/layout/radial5"/>
    <dgm:cxn modelId="{1A2F9D61-F53A-4D65-9080-7287D5BF43E9}" type="presOf" srcId="{4CA4F8C8-6A2B-43C5-8317-4390E8F46924}" destId="{B785692C-A6F4-4241-B818-1B4E5AA0D0CA}" srcOrd="0" destOrd="0" presId="urn:microsoft.com/office/officeart/2005/8/layout/radial5"/>
    <dgm:cxn modelId="{1C37AF25-0E8D-4F51-8E56-A742BE4EBC98}" type="presOf" srcId="{1FBB48EB-23CE-4367-81D8-482F353B1C05}" destId="{852C4CC1-A662-438B-BD95-6AEE631CC2F0}" srcOrd="0" destOrd="0" presId="urn:microsoft.com/office/officeart/2005/8/layout/radial5"/>
    <dgm:cxn modelId="{41E3B4DA-D284-415C-A4ED-B3AA8B4C67CA}" type="presOf" srcId="{14694F71-35E2-4397-8766-A94A0BD66AC8}" destId="{5CCA74AF-6948-48BB-B331-9E213BD1BE97}" srcOrd="0" destOrd="0" presId="urn:microsoft.com/office/officeart/2005/8/layout/radial5"/>
    <dgm:cxn modelId="{7FDDD461-3E5F-4E45-BF0C-2D680C9A7744}" type="presOf" srcId="{0477DE76-2B66-4AC4-B028-0FE8FF3C93ED}" destId="{99672C9A-ACBD-4488-AF0F-4FAD56BE2A2F}" srcOrd="0" destOrd="0" presId="urn:microsoft.com/office/officeart/2005/8/layout/radial5"/>
    <dgm:cxn modelId="{87D47E5C-9391-42C9-99A2-49AF0AC00F34}" type="presOf" srcId="{4881D936-C91B-495C-8CEA-EE1E8BD8E25D}" destId="{90A430B5-63F1-45B5-9C68-2B667A983E57}" srcOrd="1" destOrd="0" presId="urn:microsoft.com/office/officeart/2005/8/layout/radial5"/>
    <dgm:cxn modelId="{E8E300C3-CD6A-4D61-BB32-B566C2896FB7}" type="presOf" srcId="{08856E91-7D51-4BC4-9066-7DCD688BE87C}" destId="{C6637DD5-301C-4503-8D4B-1A69F85C21D7}" srcOrd="0" destOrd="0" presId="urn:microsoft.com/office/officeart/2005/8/layout/radial5"/>
    <dgm:cxn modelId="{5A20252A-618E-4D45-832B-77D8E54583DD}" type="presOf" srcId="{FB299337-D072-452F-8378-FBC66F2C1A34}" destId="{19F18739-71AF-44DA-A579-5B29D494B8B4}" srcOrd="0" destOrd="0" presId="urn:microsoft.com/office/officeart/2005/8/layout/radial5"/>
    <dgm:cxn modelId="{1423DBAD-6D83-425A-A302-15C975335C4D}" type="presOf" srcId="{48E87DE3-3DAB-4D6D-BC7E-15AADEA2AF69}" destId="{BF5CC45E-E9C1-4988-A9BC-B8E6EF7BA621}" srcOrd="0" destOrd="0" presId="urn:microsoft.com/office/officeart/2005/8/layout/radial5"/>
    <dgm:cxn modelId="{FA0ECD8A-0DAC-4F56-819A-956C1287AAD5}" srcId="{1FBB48EB-23CE-4367-81D8-482F353B1C05}" destId="{B930CEF5-5892-4DA0-A46E-FF3EC318388C}" srcOrd="7" destOrd="0" parTransId="{E109EFB1-43B0-4451-8127-F9C48F46ED06}" sibTransId="{F81430E6-E48A-4607-A4EB-5CCAB18B675E}"/>
    <dgm:cxn modelId="{010CFF57-C438-49D0-8671-AA1120CB02A5}" srcId="{1FBB48EB-23CE-4367-81D8-482F353B1C05}" destId="{4BA7CA12-5EC8-4261-9C4B-2AC8F25A51EE}" srcOrd="6" destOrd="0" parTransId="{A29564D3-9262-4E53-A7DB-6715867F9E02}" sibTransId="{ADFD637A-5218-41EA-9DE3-1EE6480D003C}"/>
    <dgm:cxn modelId="{05B00873-B183-4FBB-8CD8-24655A5F81D8}" type="presOf" srcId="{B930CEF5-5892-4DA0-A46E-FF3EC318388C}" destId="{8DEC5E51-342A-4646-B6A1-A89E68A00E7D}" srcOrd="0" destOrd="0" presId="urn:microsoft.com/office/officeart/2005/8/layout/radial5"/>
    <dgm:cxn modelId="{BFF7ADDB-1B0E-4BF5-80DF-C24D8F5F1AC9}" type="presParOf" srcId="{3A0AE49E-6D7B-4FB1-ADD0-1C96D7F8043A}" destId="{852C4CC1-A662-438B-BD95-6AEE631CC2F0}" srcOrd="0" destOrd="0" presId="urn:microsoft.com/office/officeart/2005/8/layout/radial5"/>
    <dgm:cxn modelId="{02772484-6B5A-4C9F-A06B-1F11EBE8F540}" type="presParOf" srcId="{3A0AE49E-6D7B-4FB1-ADD0-1C96D7F8043A}" destId="{B785692C-A6F4-4241-B818-1B4E5AA0D0CA}" srcOrd="1" destOrd="0" presId="urn:microsoft.com/office/officeart/2005/8/layout/radial5"/>
    <dgm:cxn modelId="{C5B15F36-2959-486C-946F-CE7569395871}" type="presParOf" srcId="{B785692C-A6F4-4241-B818-1B4E5AA0D0CA}" destId="{076E2BE5-E6F2-48DB-A6E4-32B454F9ED7D}" srcOrd="0" destOrd="0" presId="urn:microsoft.com/office/officeart/2005/8/layout/radial5"/>
    <dgm:cxn modelId="{BB98442C-0739-4026-82F1-D634505D3BD6}" type="presParOf" srcId="{3A0AE49E-6D7B-4FB1-ADD0-1C96D7F8043A}" destId="{688E0E46-C162-4AA8-BB94-4171EF0EBB95}" srcOrd="2" destOrd="0" presId="urn:microsoft.com/office/officeart/2005/8/layout/radial5"/>
    <dgm:cxn modelId="{93012758-5834-4988-924C-B04539139936}" type="presParOf" srcId="{3A0AE49E-6D7B-4FB1-ADD0-1C96D7F8043A}" destId="{C6637DD5-301C-4503-8D4B-1A69F85C21D7}" srcOrd="3" destOrd="0" presId="urn:microsoft.com/office/officeart/2005/8/layout/radial5"/>
    <dgm:cxn modelId="{AE82FFEB-AC06-49FD-AF10-76BFD631DB9D}" type="presParOf" srcId="{C6637DD5-301C-4503-8D4B-1A69F85C21D7}" destId="{7528B435-3CE7-4A97-B2E9-CF274008BC8A}" srcOrd="0" destOrd="0" presId="urn:microsoft.com/office/officeart/2005/8/layout/radial5"/>
    <dgm:cxn modelId="{D5ED8BD2-560B-4B52-BC8A-851983433A99}" type="presParOf" srcId="{3A0AE49E-6D7B-4FB1-ADD0-1C96D7F8043A}" destId="{BD3C9633-3E23-40D7-9B35-A7BC25FD5940}" srcOrd="4" destOrd="0" presId="urn:microsoft.com/office/officeart/2005/8/layout/radial5"/>
    <dgm:cxn modelId="{96499501-F7A6-477F-A004-84EA3060B7EB}" type="presParOf" srcId="{3A0AE49E-6D7B-4FB1-ADD0-1C96D7F8043A}" destId="{BF5CC45E-E9C1-4988-A9BC-B8E6EF7BA621}" srcOrd="5" destOrd="0" presId="urn:microsoft.com/office/officeart/2005/8/layout/radial5"/>
    <dgm:cxn modelId="{F83C9EC5-9085-497E-BC58-368A4E31195B}" type="presParOf" srcId="{BF5CC45E-E9C1-4988-A9BC-B8E6EF7BA621}" destId="{298BA366-46C0-4365-A801-E44F03D27335}" srcOrd="0" destOrd="0" presId="urn:microsoft.com/office/officeart/2005/8/layout/radial5"/>
    <dgm:cxn modelId="{FFE8F148-FC4D-401B-B49E-2CE1C2DB0829}" type="presParOf" srcId="{3A0AE49E-6D7B-4FB1-ADD0-1C96D7F8043A}" destId="{32C6F133-042E-4A37-BECF-264C879E516D}" srcOrd="6" destOrd="0" presId="urn:microsoft.com/office/officeart/2005/8/layout/radial5"/>
    <dgm:cxn modelId="{18A48432-D6A7-4571-9B87-505B8BC66597}" type="presParOf" srcId="{3A0AE49E-6D7B-4FB1-ADD0-1C96D7F8043A}" destId="{32039BFC-B824-4296-8E41-440A24C0A250}" srcOrd="7" destOrd="0" presId="urn:microsoft.com/office/officeart/2005/8/layout/radial5"/>
    <dgm:cxn modelId="{A720A2DF-4A40-4C6C-B5AB-7488C7BC10F8}" type="presParOf" srcId="{32039BFC-B824-4296-8E41-440A24C0A250}" destId="{90A430B5-63F1-45B5-9C68-2B667A983E57}" srcOrd="0" destOrd="0" presId="urn:microsoft.com/office/officeart/2005/8/layout/radial5"/>
    <dgm:cxn modelId="{0536C105-F3CF-4A65-A7FB-9A7633B62C38}" type="presParOf" srcId="{3A0AE49E-6D7B-4FB1-ADD0-1C96D7F8043A}" destId="{5CCA74AF-6948-48BB-B331-9E213BD1BE97}" srcOrd="8" destOrd="0" presId="urn:microsoft.com/office/officeart/2005/8/layout/radial5"/>
    <dgm:cxn modelId="{7D6A516C-3F78-4181-91FD-D610C5DBBEF5}" type="presParOf" srcId="{3A0AE49E-6D7B-4FB1-ADD0-1C96D7F8043A}" destId="{DA1D642E-555A-442C-AF8C-9A8657AD1659}" srcOrd="9" destOrd="0" presId="urn:microsoft.com/office/officeart/2005/8/layout/radial5"/>
    <dgm:cxn modelId="{6695C5F9-A47F-405B-B0CE-019193883936}" type="presParOf" srcId="{DA1D642E-555A-442C-AF8C-9A8657AD1659}" destId="{FAC9091E-85F6-43F9-A441-361D44C516F3}" srcOrd="0" destOrd="0" presId="urn:microsoft.com/office/officeart/2005/8/layout/radial5"/>
    <dgm:cxn modelId="{544F6B47-AF0C-43CE-AAAF-BC9B863589A0}" type="presParOf" srcId="{3A0AE49E-6D7B-4FB1-ADD0-1C96D7F8043A}" destId="{E315F47E-FFF3-4E07-BF38-051C2D4BF1D0}" srcOrd="10" destOrd="0" presId="urn:microsoft.com/office/officeart/2005/8/layout/radial5"/>
    <dgm:cxn modelId="{1DD47155-1573-44A7-BA4E-2C86B8071C6C}" type="presParOf" srcId="{3A0AE49E-6D7B-4FB1-ADD0-1C96D7F8043A}" destId="{99672C9A-ACBD-4488-AF0F-4FAD56BE2A2F}" srcOrd="11" destOrd="0" presId="urn:microsoft.com/office/officeart/2005/8/layout/radial5"/>
    <dgm:cxn modelId="{204EA0FB-4C35-4177-911C-3449D85C2BC3}" type="presParOf" srcId="{99672C9A-ACBD-4488-AF0F-4FAD56BE2A2F}" destId="{D487FF17-9549-494C-8633-B3836CC0A9DC}" srcOrd="0" destOrd="0" presId="urn:microsoft.com/office/officeart/2005/8/layout/radial5"/>
    <dgm:cxn modelId="{ECD214DB-7FDD-4E1E-A301-C84FBA62E788}" type="presParOf" srcId="{3A0AE49E-6D7B-4FB1-ADD0-1C96D7F8043A}" destId="{19F18739-71AF-44DA-A579-5B29D494B8B4}" srcOrd="12" destOrd="0" presId="urn:microsoft.com/office/officeart/2005/8/layout/radial5"/>
    <dgm:cxn modelId="{AE12AF85-9F22-4780-8CB2-DF28DB54EA22}" type="presParOf" srcId="{3A0AE49E-6D7B-4FB1-ADD0-1C96D7F8043A}" destId="{D733A62B-6785-4D99-B57E-19938931C04C}" srcOrd="13" destOrd="0" presId="urn:microsoft.com/office/officeart/2005/8/layout/radial5"/>
    <dgm:cxn modelId="{8F0C9440-D622-48CF-9CFC-1336EBA3D564}" type="presParOf" srcId="{D733A62B-6785-4D99-B57E-19938931C04C}" destId="{9B97C662-6823-4CF9-8C1E-7A4F65E08991}" srcOrd="0" destOrd="0" presId="urn:microsoft.com/office/officeart/2005/8/layout/radial5"/>
    <dgm:cxn modelId="{B1A9766D-23EB-454A-B2E1-50ADD8301B87}" type="presParOf" srcId="{3A0AE49E-6D7B-4FB1-ADD0-1C96D7F8043A}" destId="{7A9D7926-FE4C-4A0C-B77E-6EEDF8D7BFDB}" srcOrd="14" destOrd="0" presId="urn:microsoft.com/office/officeart/2005/8/layout/radial5"/>
    <dgm:cxn modelId="{8CBD00F1-798E-44D4-9E30-2FB62A1CA067}" type="presParOf" srcId="{3A0AE49E-6D7B-4FB1-ADD0-1C96D7F8043A}" destId="{3ECFF6F0-D6A6-46C4-BCC3-3F253E5EC0F0}" srcOrd="15" destOrd="0" presId="urn:microsoft.com/office/officeart/2005/8/layout/radial5"/>
    <dgm:cxn modelId="{36B9144D-A746-4711-A57B-FA09D67024EB}" type="presParOf" srcId="{3ECFF6F0-D6A6-46C4-BCC3-3F253E5EC0F0}" destId="{DDF063DB-2B2C-4802-97F1-0F19E4F6EFB9}" srcOrd="0" destOrd="0" presId="urn:microsoft.com/office/officeart/2005/8/layout/radial5"/>
    <dgm:cxn modelId="{ABC28E1B-620A-4607-86E0-B544FEFCAC13}" type="presParOf" srcId="{3A0AE49E-6D7B-4FB1-ADD0-1C96D7F8043A}" destId="{8DEC5E51-342A-4646-B6A1-A89E68A00E7D}" srcOrd="1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6BE47E-5752-462B-9994-4FF369EEF60B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468595C-32DD-4E53-9D3F-27C08BE75D65}">
      <dgm:prSet custT="1"/>
      <dgm:spPr/>
      <dgm:t>
        <a:bodyPr/>
        <a:lstStyle/>
        <a:p>
          <a:pPr rtl="0"/>
          <a:r>
            <a:rPr lang="uk-UA" sz="3600" b="1" dirty="0" smtClean="0">
              <a:solidFill>
                <a:srgbClr val="3366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Сучасний урок трудового навчання:</a:t>
          </a:r>
          <a:endParaRPr lang="ru-RU" sz="3600" dirty="0">
            <a:solidFill>
              <a:srgbClr val="336600"/>
            </a:solidFill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E15EAB-9B3E-4C59-BF94-AC36C7B3A037}" type="parTrans" cxnId="{96A54037-A4FB-488E-9D84-E41D1BFA4ABA}">
      <dgm:prSet/>
      <dgm:spPr/>
      <dgm:t>
        <a:bodyPr/>
        <a:lstStyle/>
        <a:p>
          <a:endParaRPr lang="ru-RU"/>
        </a:p>
      </dgm:t>
    </dgm:pt>
    <dgm:pt modelId="{782D1666-18BE-4FF0-A13F-69A5A9E6EB5C}" type="sibTrans" cxnId="{96A54037-A4FB-488E-9D84-E41D1BFA4ABA}">
      <dgm:prSet/>
      <dgm:spPr/>
      <dgm:t>
        <a:bodyPr/>
        <a:lstStyle/>
        <a:p>
          <a:endParaRPr lang="ru-RU"/>
        </a:p>
      </dgm:t>
    </dgm:pt>
    <dgm:pt modelId="{7545C8AF-7C1D-4F44-917B-3AC4DF1B362B}" type="pres">
      <dgm:prSet presAssocID="{1F6BE47E-5752-462B-9994-4FF369EEF60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78C5E4-FA88-4B3F-B9C3-0628F91BE5B9}" type="pres">
      <dgm:prSet presAssocID="{3468595C-32DD-4E53-9D3F-27C08BE75D65}" presName="circle1" presStyleLbl="node1" presStyleIdx="0" presStyleCnt="1"/>
      <dgm:spPr/>
    </dgm:pt>
    <dgm:pt modelId="{771CCA29-ABC9-401A-B9C0-9E9B3BB91303}" type="pres">
      <dgm:prSet presAssocID="{3468595C-32DD-4E53-9D3F-27C08BE75D65}" presName="space" presStyleCnt="0"/>
      <dgm:spPr/>
    </dgm:pt>
    <dgm:pt modelId="{51BEF7AD-1817-4EF6-9394-8DA603A995B9}" type="pres">
      <dgm:prSet presAssocID="{3468595C-32DD-4E53-9D3F-27C08BE75D65}" presName="rect1" presStyleLbl="alignAcc1" presStyleIdx="0" presStyleCnt="1" custLinFactNeighborX="7147" custLinFactNeighborY="9490"/>
      <dgm:spPr/>
      <dgm:t>
        <a:bodyPr/>
        <a:lstStyle/>
        <a:p>
          <a:endParaRPr lang="ru-RU"/>
        </a:p>
      </dgm:t>
    </dgm:pt>
    <dgm:pt modelId="{712AB2EA-4268-46FB-B6F6-3AB8F7CAE3C4}" type="pres">
      <dgm:prSet presAssocID="{3468595C-32DD-4E53-9D3F-27C08BE75D65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A54037-A4FB-488E-9D84-E41D1BFA4ABA}" srcId="{1F6BE47E-5752-462B-9994-4FF369EEF60B}" destId="{3468595C-32DD-4E53-9D3F-27C08BE75D65}" srcOrd="0" destOrd="0" parTransId="{BDE15EAB-9B3E-4C59-BF94-AC36C7B3A037}" sibTransId="{782D1666-18BE-4FF0-A13F-69A5A9E6EB5C}"/>
    <dgm:cxn modelId="{956F11B8-DDD9-4D30-888F-3121D3203383}" type="presOf" srcId="{3468595C-32DD-4E53-9D3F-27C08BE75D65}" destId="{712AB2EA-4268-46FB-B6F6-3AB8F7CAE3C4}" srcOrd="1" destOrd="0" presId="urn:microsoft.com/office/officeart/2005/8/layout/target3"/>
    <dgm:cxn modelId="{0DEA7751-F28D-4CEA-91CF-FE5F5E50B457}" type="presOf" srcId="{1F6BE47E-5752-462B-9994-4FF369EEF60B}" destId="{7545C8AF-7C1D-4F44-917B-3AC4DF1B362B}" srcOrd="0" destOrd="0" presId="urn:microsoft.com/office/officeart/2005/8/layout/target3"/>
    <dgm:cxn modelId="{6110668A-3860-40D7-A872-3F84F59B355F}" type="presOf" srcId="{3468595C-32DD-4E53-9D3F-27C08BE75D65}" destId="{51BEF7AD-1817-4EF6-9394-8DA603A995B9}" srcOrd="0" destOrd="0" presId="urn:microsoft.com/office/officeart/2005/8/layout/target3"/>
    <dgm:cxn modelId="{6C33E07D-FDF1-4F9B-830B-4F54B3D066B5}" type="presParOf" srcId="{7545C8AF-7C1D-4F44-917B-3AC4DF1B362B}" destId="{8D78C5E4-FA88-4B3F-B9C3-0628F91BE5B9}" srcOrd="0" destOrd="0" presId="urn:microsoft.com/office/officeart/2005/8/layout/target3"/>
    <dgm:cxn modelId="{551E3F45-136D-4877-A1C6-B48896E40FE2}" type="presParOf" srcId="{7545C8AF-7C1D-4F44-917B-3AC4DF1B362B}" destId="{771CCA29-ABC9-401A-B9C0-9E9B3BB91303}" srcOrd="1" destOrd="0" presId="urn:microsoft.com/office/officeart/2005/8/layout/target3"/>
    <dgm:cxn modelId="{04B5C8D4-3ABC-49AE-8B32-D33CC5A1B2AF}" type="presParOf" srcId="{7545C8AF-7C1D-4F44-917B-3AC4DF1B362B}" destId="{51BEF7AD-1817-4EF6-9394-8DA603A995B9}" srcOrd="2" destOrd="0" presId="urn:microsoft.com/office/officeart/2005/8/layout/target3"/>
    <dgm:cxn modelId="{5144CD65-92A3-4ECB-AB09-27E89511E1D2}" type="presParOf" srcId="{7545C8AF-7C1D-4F44-917B-3AC4DF1B362B}" destId="{712AB2EA-4268-46FB-B6F6-3AB8F7CAE3C4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B528861-1019-4048-AD01-7F72F1CA8EE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4CEB4E4-831C-4BEF-BDB1-EBD755A4AD00}">
      <dgm:prSet custT="1"/>
      <dgm:spPr/>
      <dgm:t>
        <a:bodyPr/>
        <a:lstStyle/>
        <a:p>
          <a:pPr algn="ctr" rtl="0"/>
          <a:r>
            <a:rPr lang="ru-RU" sz="2800" b="1" smtClean="0">
              <a:ln>
                <a:solidFill>
                  <a:srgbClr val="0033CC"/>
                </a:solidFill>
              </a:ln>
            </a:rPr>
            <a:t>Панує  атмосфера інтересу, довіри і співробітництва</a:t>
          </a:r>
          <a:endParaRPr lang="ru-RU" sz="2800" b="1">
            <a:ln>
              <a:solidFill>
                <a:srgbClr val="0033CC"/>
              </a:solidFill>
            </a:ln>
          </a:endParaRPr>
        </a:p>
      </dgm:t>
    </dgm:pt>
    <dgm:pt modelId="{B252D065-8538-478D-ABCB-F9D434CCE627}" type="parTrans" cxnId="{496B3EC3-8B29-406A-BDD6-F912F27D5EEA}">
      <dgm:prSet/>
      <dgm:spPr/>
      <dgm:t>
        <a:bodyPr/>
        <a:lstStyle/>
        <a:p>
          <a:pPr algn="ctr"/>
          <a:endParaRPr lang="ru-RU" sz="1800" b="1">
            <a:ln>
              <a:solidFill>
                <a:srgbClr val="0033CC"/>
              </a:solidFill>
            </a:ln>
          </a:endParaRPr>
        </a:p>
      </dgm:t>
    </dgm:pt>
    <dgm:pt modelId="{995EBE23-0E1F-4CCA-B26D-F86BD5FA9E37}" type="sibTrans" cxnId="{496B3EC3-8B29-406A-BDD6-F912F27D5EEA}">
      <dgm:prSet/>
      <dgm:spPr/>
      <dgm:t>
        <a:bodyPr/>
        <a:lstStyle/>
        <a:p>
          <a:pPr algn="ctr"/>
          <a:endParaRPr lang="ru-RU" sz="1800" b="1">
            <a:ln>
              <a:solidFill>
                <a:srgbClr val="0033CC"/>
              </a:solidFill>
            </a:ln>
          </a:endParaRPr>
        </a:p>
      </dgm:t>
    </dgm:pt>
    <dgm:pt modelId="{55D72C60-9016-494E-AED6-9C0FAEB5671A}">
      <dgm:prSet custT="1"/>
      <dgm:spPr/>
      <dgm:t>
        <a:bodyPr/>
        <a:lstStyle/>
        <a:p>
          <a:pPr algn="ctr" rtl="0"/>
          <a:r>
            <a:rPr lang="ru-RU" sz="2800" b="1" dirty="0" smtClean="0">
              <a:ln>
                <a:solidFill>
                  <a:srgbClr val="0033CC"/>
                </a:solidFill>
              </a:ln>
            </a:rPr>
            <a:t>Тут </a:t>
          </a:r>
          <a:r>
            <a:rPr lang="ru-RU" sz="2800" b="1" dirty="0" err="1" smtClean="0">
              <a:ln>
                <a:solidFill>
                  <a:srgbClr val="0033CC"/>
                </a:solidFill>
              </a:ln>
            </a:rPr>
            <a:t>немає</a:t>
          </a:r>
          <a:r>
            <a:rPr lang="ru-RU" sz="2800" b="1" dirty="0" smtClean="0">
              <a:ln>
                <a:solidFill>
                  <a:srgbClr val="0033CC"/>
                </a:solidFill>
              </a:ln>
            </a:rPr>
            <a:t> </a:t>
          </a:r>
          <a:r>
            <a:rPr lang="ru-RU" sz="2800" b="1" dirty="0" err="1" smtClean="0">
              <a:ln>
                <a:solidFill>
                  <a:srgbClr val="0033CC"/>
                </a:solidFill>
              </a:ln>
            </a:rPr>
            <a:t>місця</a:t>
          </a:r>
          <a:r>
            <a:rPr lang="ru-RU" sz="2800" b="1" dirty="0" smtClean="0">
              <a:ln>
                <a:solidFill>
                  <a:srgbClr val="0033CC"/>
                </a:solidFill>
              </a:ln>
            </a:rPr>
            <a:t> </a:t>
          </a:r>
          <a:r>
            <a:rPr lang="ru-RU" sz="2800" b="1" dirty="0" err="1" smtClean="0">
              <a:ln>
                <a:solidFill>
                  <a:srgbClr val="0033CC"/>
                </a:solidFill>
              </a:ln>
            </a:rPr>
            <a:t>нудьзі</a:t>
          </a:r>
          <a:r>
            <a:rPr lang="ru-RU" sz="2800" b="1" dirty="0" smtClean="0">
              <a:ln>
                <a:solidFill>
                  <a:srgbClr val="0033CC"/>
                </a:solidFill>
              </a:ln>
            </a:rPr>
            <a:t>!</a:t>
          </a:r>
          <a:endParaRPr lang="ru-RU" sz="2800" b="1" dirty="0">
            <a:ln>
              <a:solidFill>
                <a:srgbClr val="0033CC"/>
              </a:solidFill>
            </a:ln>
          </a:endParaRPr>
        </a:p>
      </dgm:t>
    </dgm:pt>
    <dgm:pt modelId="{C58AD6C2-3CE5-4AE3-BE37-DB5EB3FB693E}" type="parTrans" cxnId="{9F908956-A937-4ED3-9A94-DEFEC9F57C50}">
      <dgm:prSet/>
      <dgm:spPr/>
      <dgm:t>
        <a:bodyPr/>
        <a:lstStyle/>
        <a:p>
          <a:pPr algn="ctr"/>
          <a:endParaRPr lang="ru-RU" sz="1800" b="1">
            <a:ln>
              <a:solidFill>
                <a:srgbClr val="0033CC"/>
              </a:solidFill>
            </a:ln>
          </a:endParaRPr>
        </a:p>
      </dgm:t>
    </dgm:pt>
    <dgm:pt modelId="{54E5AC59-A56D-4518-97FB-1EC1A10552F3}" type="sibTrans" cxnId="{9F908956-A937-4ED3-9A94-DEFEC9F57C50}">
      <dgm:prSet/>
      <dgm:spPr/>
      <dgm:t>
        <a:bodyPr/>
        <a:lstStyle/>
        <a:p>
          <a:pPr algn="ctr"/>
          <a:endParaRPr lang="ru-RU" sz="1800" b="1">
            <a:ln>
              <a:solidFill>
                <a:srgbClr val="0033CC"/>
              </a:solidFill>
            </a:ln>
          </a:endParaRPr>
        </a:p>
      </dgm:t>
    </dgm:pt>
    <dgm:pt modelId="{AC56B5B7-BADA-4290-A9D3-880AE8DD9A04}">
      <dgm:prSet custT="1"/>
      <dgm:spPr/>
      <dgm:t>
        <a:bodyPr/>
        <a:lstStyle/>
        <a:p>
          <a:pPr algn="ctr" rtl="0"/>
          <a:r>
            <a:rPr lang="ru-RU" sz="2800" b="1" smtClean="0">
              <a:ln>
                <a:solidFill>
                  <a:srgbClr val="0033CC"/>
                </a:solidFill>
              </a:ln>
            </a:rPr>
            <a:t>Є місце кожній дитині, тому що сучасний урок — запорука її успіху в майбутньому.</a:t>
          </a:r>
          <a:endParaRPr lang="ru-RU" sz="2800" b="1">
            <a:ln>
              <a:solidFill>
                <a:srgbClr val="0033CC"/>
              </a:solidFill>
            </a:ln>
          </a:endParaRPr>
        </a:p>
      </dgm:t>
    </dgm:pt>
    <dgm:pt modelId="{B03038A0-4251-486F-B5D5-398A68A72B96}" type="parTrans" cxnId="{9C6C1DD8-82BC-4BAE-B558-6F7789431E39}">
      <dgm:prSet/>
      <dgm:spPr/>
      <dgm:t>
        <a:bodyPr/>
        <a:lstStyle/>
        <a:p>
          <a:pPr algn="ctr"/>
          <a:endParaRPr lang="ru-RU" sz="1800" b="1">
            <a:ln>
              <a:solidFill>
                <a:srgbClr val="0033CC"/>
              </a:solidFill>
            </a:ln>
          </a:endParaRPr>
        </a:p>
      </dgm:t>
    </dgm:pt>
    <dgm:pt modelId="{7BD12336-34E9-43AC-AD6C-D8E9B728CCEE}" type="sibTrans" cxnId="{9C6C1DD8-82BC-4BAE-B558-6F7789431E39}">
      <dgm:prSet/>
      <dgm:spPr/>
      <dgm:t>
        <a:bodyPr/>
        <a:lstStyle/>
        <a:p>
          <a:pPr algn="ctr"/>
          <a:endParaRPr lang="ru-RU" sz="1800" b="1">
            <a:ln>
              <a:solidFill>
                <a:srgbClr val="0033CC"/>
              </a:solidFill>
            </a:ln>
          </a:endParaRPr>
        </a:p>
      </dgm:t>
    </dgm:pt>
    <dgm:pt modelId="{C3EBEE46-7BC2-4A5A-B31A-88993EB3FD4C}" type="pres">
      <dgm:prSet presAssocID="{4B528861-1019-4048-AD01-7F72F1CA8EE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E3DE2F-D6FA-4277-AF86-4B65429A402B}" type="pres">
      <dgm:prSet presAssocID="{94CEB4E4-831C-4BEF-BDB1-EBD755A4AD00}" presName="comp" presStyleCnt="0"/>
      <dgm:spPr/>
    </dgm:pt>
    <dgm:pt modelId="{EC3AF57E-DE72-473E-A5D2-935F39DADD8A}" type="pres">
      <dgm:prSet presAssocID="{94CEB4E4-831C-4BEF-BDB1-EBD755A4AD00}" presName="box" presStyleLbl="node1" presStyleIdx="0" presStyleCnt="3" custLinFactNeighborX="2614" custLinFactNeighborY="-2162"/>
      <dgm:spPr/>
      <dgm:t>
        <a:bodyPr/>
        <a:lstStyle/>
        <a:p>
          <a:endParaRPr lang="ru-RU"/>
        </a:p>
      </dgm:t>
    </dgm:pt>
    <dgm:pt modelId="{C9775A65-FB88-4CC4-9C53-60507FCEDACC}" type="pres">
      <dgm:prSet presAssocID="{94CEB4E4-831C-4BEF-BDB1-EBD755A4AD00}" presName="img" presStyleLbl="fgImgPlace1" presStyleIdx="0" presStyleCnt="3" custFlipHor="1" custScaleX="97089" custScaleY="97370"/>
      <dgm:spPr/>
      <dgm:t>
        <a:bodyPr/>
        <a:lstStyle/>
        <a:p>
          <a:endParaRPr lang="ru-RU"/>
        </a:p>
      </dgm:t>
    </dgm:pt>
    <dgm:pt modelId="{FE0E69A6-F2E9-44B2-81BE-B39AF8048287}" type="pres">
      <dgm:prSet presAssocID="{94CEB4E4-831C-4BEF-BDB1-EBD755A4AD0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DFBE3C-B2D0-4C44-9D8F-5CA17BCDC220}" type="pres">
      <dgm:prSet presAssocID="{995EBE23-0E1F-4CCA-B26D-F86BD5FA9E37}" presName="spacer" presStyleCnt="0"/>
      <dgm:spPr/>
    </dgm:pt>
    <dgm:pt modelId="{5696AD92-D92F-421A-8075-B4AECA5C8122}" type="pres">
      <dgm:prSet presAssocID="{55D72C60-9016-494E-AED6-9C0FAEB5671A}" presName="comp" presStyleCnt="0"/>
      <dgm:spPr/>
    </dgm:pt>
    <dgm:pt modelId="{0787E6B2-23DF-4156-ABC4-58543CF5C278}" type="pres">
      <dgm:prSet presAssocID="{55D72C60-9016-494E-AED6-9C0FAEB5671A}" presName="box" presStyleLbl="node1" presStyleIdx="1" presStyleCnt="3"/>
      <dgm:spPr/>
      <dgm:t>
        <a:bodyPr/>
        <a:lstStyle/>
        <a:p>
          <a:endParaRPr lang="ru-RU"/>
        </a:p>
      </dgm:t>
    </dgm:pt>
    <dgm:pt modelId="{1D927448-FB94-4DDE-A9A6-FA2F4067A436}" type="pres">
      <dgm:prSet presAssocID="{55D72C60-9016-494E-AED6-9C0FAEB5671A}" presName="img" presStyleLbl="fgImgPlace1" presStyleIdx="1" presStyleCnt="3" custLinFactNeighborX="3414" custLinFactNeighborY="6461"/>
      <dgm:spPr/>
      <dgm:t>
        <a:bodyPr/>
        <a:lstStyle/>
        <a:p>
          <a:endParaRPr lang="ru-RU"/>
        </a:p>
      </dgm:t>
    </dgm:pt>
    <dgm:pt modelId="{C4C4DFD8-3571-46DE-8A57-413B1FAAACFD}" type="pres">
      <dgm:prSet presAssocID="{55D72C60-9016-494E-AED6-9C0FAEB5671A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F4831A-E19A-4333-81F5-6B1AD6867278}" type="pres">
      <dgm:prSet presAssocID="{54E5AC59-A56D-4518-97FB-1EC1A10552F3}" presName="spacer" presStyleCnt="0"/>
      <dgm:spPr/>
    </dgm:pt>
    <dgm:pt modelId="{5B8A82F7-5B07-440B-B321-BAA10E434003}" type="pres">
      <dgm:prSet presAssocID="{AC56B5B7-BADA-4290-A9D3-880AE8DD9A04}" presName="comp" presStyleCnt="0"/>
      <dgm:spPr/>
    </dgm:pt>
    <dgm:pt modelId="{5D489D0C-32D3-40C9-8776-25DA5710AEB7}" type="pres">
      <dgm:prSet presAssocID="{AC56B5B7-BADA-4290-A9D3-880AE8DD9A04}" presName="box" presStyleLbl="node1" presStyleIdx="2" presStyleCnt="3"/>
      <dgm:spPr/>
      <dgm:t>
        <a:bodyPr/>
        <a:lstStyle/>
        <a:p>
          <a:endParaRPr lang="ru-RU"/>
        </a:p>
      </dgm:t>
    </dgm:pt>
    <dgm:pt modelId="{8D9EA6F4-25F6-4B03-8036-418E4AE643E0}" type="pres">
      <dgm:prSet presAssocID="{AC56B5B7-BADA-4290-A9D3-880AE8DD9A04}" presName="img" presStyleLbl="fgImgPlace1" presStyleIdx="2" presStyleCnt="3"/>
      <dgm:spPr/>
      <dgm:t>
        <a:bodyPr/>
        <a:lstStyle/>
        <a:p>
          <a:endParaRPr lang="ru-RU"/>
        </a:p>
      </dgm:t>
    </dgm:pt>
    <dgm:pt modelId="{11C4B025-49BD-4273-9CF7-7678E6D431AD}" type="pres">
      <dgm:prSet presAssocID="{AC56B5B7-BADA-4290-A9D3-880AE8DD9A0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78AFFE-E3F8-4EC5-8A13-283C98E738FD}" type="presOf" srcId="{94CEB4E4-831C-4BEF-BDB1-EBD755A4AD00}" destId="{FE0E69A6-F2E9-44B2-81BE-B39AF8048287}" srcOrd="1" destOrd="0" presId="urn:microsoft.com/office/officeart/2005/8/layout/vList4"/>
    <dgm:cxn modelId="{FD9D5FAC-75D9-4232-B7E4-A83B0341C7DD}" type="presOf" srcId="{55D72C60-9016-494E-AED6-9C0FAEB5671A}" destId="{0787E6B2-23DF-4156-ABC4-58543CF5C278}" srcOrd="0" destOrd="0" presId="urn:microsoft.com/office/officeart/2005/8/layout/vList4"/>
    <dgm:cxn modelId="{CF46D236-53F4-4B5B-AD38-A9D9EEBB45BD}" type="presOf" srcId="{4B528861-1019-4048-AD01-7F72F1CA8EEC}" destId="{C3EBEE46-7BC2-4A5A-B31A-88993EB3FD4C}" srcOrd="0" destOrd="0" presId="urn:microsoft.com/office/officeart/2005/8/layout/vList4"/>
    <dgm:cxn modelId="{9F908956-A937-4ED3-9A94-DEFEC9F57C50}" srcId="{4B528861-1019-4048-AD01-7F72F1CA8EEC}" destId="{55D72C60-9016-494E-AED6-9C0FAEB5671A}" srcOrd="1" destOrd="0" parTransId="{C58AD6C2-3CE5-4AE3-BE37-DB5EB3FB693E}" sibTransId="{54E5AC59-A56D-4518-97FB-1EC1A10552F3}"/>
    <dgm:cxn modelId="{70350E7C-A7E6-4423-AB21-771A3DD652BB}" type="presOf" srcId="{94CEB4E4-831C-4BEF-BDB1-EBD755A4AD00}" destId="{EC3AF57E-DE72-473E-A5D2-935F39DADD8A}" srcOrd="0" destOrd="0" presId="urn:microsoft.com/office/officeart/2005/8/layout/vList4"/>
    <dgm:cxn modelId="{9C6C1DD8-82BC-4BAE-B558-6F7789431E39}" srcId="{4B528861-1019-4048-AD01-7F72F1CA8EEC}" destId="{AC56B5B7-BADA-4290-A9D3-880AE8DD9A04}" srcOrd="2" destOrd="0" parTransId="{B03038A0-4251-486F-B5D5-398A68A72B96}" sibTransId="{7BD12336-34E9-43AC-AD6C-D8E9B728CCEE}"/>
    <dgm:cxn modelId="{BEA26025-F464-499C-B6B9-EE7D7A61AAB4}" type="presOf" srcId="{55D72C60-9016-494E-AED6-9C0FAEB5671A}" destId="{C4C4DFD8-3571-46DE-8A57-413B1FAAACFD}" srcOrd="1" destOrd="0" presId="urn:microsoft.com/office/officeart/2005/8/layout/vList4"/>
    <dgm:cxn modelId="{496B3EC3-8B29-406A-BDD6-F912F27D5EEA}" srcId="{4B528861-1019-4048-AD01-7F72F1CA8EEC}" destId="{94CEB4E4-831C-4BEF-BDB1-EBD755A4AD00}" srcOrd="0" destOrd="0" parTransId="{B252D065-8538-478D-ABCB-F9D434CCE627}" sibTransId="{995EBE23-0E1F-4CCA-B26D-F86BD5FA9E37}"/>
    <dgm:cxn modelId="{A886D7A8-19E5-4A8F-AB93-272D6A723C7F}" type="presOf" srcId="{AC56B5B7-BADA-4290-A9D3-880AE8DD9A04}" destId="{11C4B025-49BD-4273-9CF7-7678E6D431AD}" srcOrd="1" destOrd="0" presId="urn:microsoft.com/office/officeart/2005/8/layout/vList4"/>
    <dgm:cxn modelId="{68D5C0B3-D22E-4E1A-AC87-74B542B42584}" type="presOf" srcId="{AC56B5B7-BADA-4290-A9D3-880AE8DD9A04}" destId="{5D489D0C-32D3-40C9-8776-25DA5710AEB7}" srcOrd="0" destOrd="0" presId="urn:microsoft.com/office/officeart/2005/8/layout/vList4"/>
    <dgm:cxn modelId="{2D649F31-891A-48CF-83A2-0258296634BC}" type="presParOf" srcId="{C3EBEE46-7BC2-4A5A-B31A-88993EB3FD4C}" destId="{C0E3DE2F-D6FA-4277-AF86-4B65429A402B}" srcOrd="0" destOrd="0" presId="urn:microsoft.com/office/officeart/2005/8/layout/vList4"/>
    <dgm:cxn modelId="{439C5A55-4298-4D96-942B-6876F3466C4C}" type="presParOf" srcId="{C0E3DE2F-D6FA-4277-AF86-4B65429A402B}" destId="{EC3AF57E-DE72-473E-A5D2-935F39DADD8A}" srcOrd="0" destOrd="0" presId="urn:microsoft.com/office/officeart/2005/8/layout/vList4"/>
    <dgm:cxn modelId="{5A78A607-012F-4B74-BDB2-426CF755BCEA}" type="presParOf" srcId="{C0E3DE2F-D6FA-4277-AF86-4B65429A402B}" destId="{C9775A65-FB88-4CC4-9C53-60507FCEDACC}" srcOrd="1" destOrd="0" presId="urn:microsoft.com/office/officeart/2005/8/layout/vList4"/>
    <dgm:cxn modelId="{DE9DD6A7-A7E4-4D49-8BC5-5BF4F3A3B306}" type="presParOf" srcId="{C0E3DE2F-D6FA-4277-AF86-4B65429A402B}" destId="{FE0E69A6-F2E9-44B2-81BE-B39AF8048287}" srcOrd="2" destOrd="0" presId="urn:microsoft.com/office/officeart/2005/8/layout/vList4"/>
    <dgm:cxn modelId="{E9D98A39-23D7-4629-B850-62C2E9824643}" type="presParOf" srcId="{C3EBEE46-7BC2-4A5A-B31A-88993EB3FD4C}" destId="{F8DFBE3C-B2D0-4C44-9D8F-5CA17BCDC220}" srcOrd="1" destOrd="0" presId="urn:microsoft.com/office/officeart/2005/8/layout/vList4"/>
    <dgm:cxn modelId="{F3702356-E324-432A-8733-60A2E9C48544}" type="presParOf" srcId="{C3EBEE46-7BC2-4A5A-B31A-88993EB3FD4C}" destId="{5696AD92-D92F-421A-8075-B4AECA5C8122}" srcOrd="2" destOrd="0" presId="urn:microsoft.com/office/officeart/2005/8/layout/vList4"/>
    <dgm:cxn modelId="{83AA8F90-2A22-41F7-8A3D-09D28BFFBD23}" type="presParOf" srcId="{5696AD92-D92F-421A-8075-B4AECA5C8122}" destId="{0787E6B2-23DF-4156-ABC4-58543CF5C278}" srcOrd="0" destOrd="0" presId="urn:microsoft.com/office/officeart/2005/8/layout/vList4"/>
    <dgm:cxn modelId="{68AD8A1C-C37A-45D5-8D7F-F2EF23BDC250}" type="presParOf" srcId="{5696AD92-D92F-421A-8075-B4AECA5C8122}" destId="{1D927448-FB94-4DDE-A9A6-FA2F4067A436}" srcOrd="1" destOrd="0" presId="urn:microsoft.com/office/officeart/2005/8/layout/vList4"/>
    <dgm:cxn modelId="{C6BA1C73-EC2C-441E-8E75-533B3EC6CE92}" type="presParOf" srcId="{5696AD92-D92F-421A-8075-B4AECA5C8122}" destId="{C4C4DFD8-3571-46DE-8A57-413B1FAAACFD}" srcOrd="2" destOrd="0" presId="urn:microsoft.com/office/officeart/2005/8/layout/vList4"/>
    <dgm:cxn modelId="{549E6319-D925-4043-8E07-9210332C76CA}" type="presParOf" srcId="{C3EBEE46-7BC2-4A5A-B31A-88993EB3FD4C}" destId="{25F4831A-E19A-4333-81F5-6B1AD6867278}" srcOrd="3" destOrd="0" presId="urn:microsoft.com/office/officeart/2005/8/layout/vList4"/>
    <dgm:cxn modelId="{7FBDA089-B058-4ABD-8598-05BD0AF28E98}" type="presParOf" srcId="{C3EBEE46-7BC2-4A5A-B31A-88993EB3FD4C}" destId="{5B8A82F7-5B07-440B-B321-BAA10E434003}" srcOrd="4" destOrd="0" presId="urn:microsoft.com/office/officeart/2005/8/layout/vList4"/>
    <dgm:cxn modelId="{4E6C5DB5-8F49-45CC-99B1-1E54D5ADF1A2}" type="presParOf" srcId="{5B8A82F7-5B07-440B-B321-BAA10E434003}" destId="{5D489D0C-32D3-40C9-8776-25DA5710AEB7}" srcOrd="0" destOrd="0" presId="urn:microsoft.com/office/officeart/2005/8/layout/vList4"/>
    <dgm:cxn modelId="{D3A2E2C3-B4BC-4D94-A95B-31497B951A38}" type="presParOf" srcId="{5B8A82F7-5B07-440B-B321-BAA10E434003}" destId="{8D9EA6F4-25F6-4B03-8036-418E4AE643E0}" srcOrd="1" destOrd="0" presId="urn:microsoft.com/office/officeart/2005/8/layout/vList4"/>
    <dgm:cxn modelId="{BABA13B2-A78F-43E2-BFAA-9C4BA868566B}" type="presParOf" srcId="{5B8A82F7-5B07-440B-B321-BAA10E434003}" destId="{11C4B025-49BD-4273-9CF7-7678E6D431A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020F82F-61C1-4325-B2B8-5EFB79D9195D}" type="doc">
      <dgm:prSet loTypeId="urn:microsoft.com/office/officeart/2009/3/layout/SubSte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A021C3A-0080-4E5A-9C89-04E6F3BC667B}">
      <dgm:prSet custT="1"/>
      <dgm:spPr>
        <a:xfrm>
          <a:off x="84758" y="2621240"/>
          <a:ext cx="763270" cy="669051"/>
        </a:xfrm>
      </dgm:spPr>
      <dgm:t>
        <a:bodyPr/>
        <a:lstStyle/>
        <a:p>
          <a:pPr rtl="0"/>
          <a:r>
            <a:rPr lang="uk-UA" sz="1200" b="0" smtClean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ea typeface="+mn-ea"/>
              <a:cs typeface="+mn-cs"/>
            </a:rPr>
            <a:t>Інтерактивні технології</a:t>
          </a:r>
          <a:endParaRPr lang="ru-RU" sz="1200" b="0">
            <a:ln>
              <a:solidFill>
                <a:schemeClr val="bg1"/>
              </a:solidFill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anose="020B0603020202020204"/>
            <a:ea typeface="+mn-ea"/>
            <a:cs typeface="+mn-cs"/>
          </a:endParaRPr>
        </a:p>
      </dgm:t>
    </dgm:pt>
    <dgm:pt modelId="{55456FE5-8478-48DF-8966-46DFBD763EA7}" type="parTrans" cxnId="{A7B7B3ED-2227-4D8B-803D-C18A85F75AB6}">
      <dgm:prSet/>
      <dgm:spPr/>
      <dgm:t>
        <a:bodyPr/>
        <a:lstStyle/>
        <a:p>
          <a:endParaRPr lang="ru-RU" sz="1800" b="0">
            <a:ln>
              <a:solidFill>
                <a:schemeClr val="bg1"/>
              </a:solidFill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7FC2DB-197E-4966-ABDC-02FB2628ACFA}" type="sibTrans" cxnId="{A7B7B3ED-2227-4D8B-803D-C18A85F75AB6}">
      <dgm:prSet/>
      <dgm:spPr/>
      <dgm:t>
        <a:bodyPr/>
        <a:lstStyle/>
        <a:p>
          <a:endParaRPr lang="ru-RU" sz="1800" b="0">
            <a:ln>
              <a:solidFill>
                <a:schemeClr val="bg1"/>
              </a:solidFill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5D303E-F94F-422B-9747-6A947F1A6DEE}">
      <dgm:prSet custT="1"/>
      <dgm:spPr>
        <a:xfrm>
          <a:off x="1019151" y="2390023"/>
          <a:ext cx="763270" cy="669051"/>
        </a:xfrm>
      </dgm:spPr>
      <dgm:t>
        <a:bodyPr/>
        <a:lstStyle/>
        <a:p>
          <a:pPr rtl="0"/>
          <a:r>
            <a:rPr lang="uk-UA" sz="1200" b="0" smtClean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ea typeface="+mn-ea"/>
              <a:cs typeface="+mn-cs"/>
            </a:rPr>
            <a:t>Технологія проектного навчання</a:t>
          </a:r>
          <a:endParaRPr lang="ru-RU" sz="1200" b="0">
            <a:ln>
              <a:solidFill>
                <a:schemeClr val="bg1"/>
              </a:solidFill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anose="020B0603020202020204"/>
            <a:ea typeface="+mn-ea"/>
            <a:cs typeface="+mn-cs"/>
          </a:endParaRPr>
        </a:p>
      </dgm:t>
    </dgm:pt>
    <dgm:pt modelId="{0D42B7A5-0273-4E56-A096-FCFD3DF8BD5F}" type="parTrans" cxnId="{E748D825-E076-4D23-8458-295EDB17387C}">
      <dgm:prSet/>
      <dgm:spPr/>
      <dgm:t>
        <a:bodyPr/>
        <a:lstStyle/>
        <a:p>
          <a:endParaRPr lang="ru-RU" sz="1800" b="0">
            <a:ln>
              <a:solidFill>
                <a:schemeClr val="bg1"/>
              </a:solidFill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EC2AAB-6A3B-49D0-A52C-D008580C8A3A}" type="sibTrans" cxnId="{E748D825-E076-4D23-8458-295EDB17387C}">
      <dgm:prSet/>
      <dgm:spPr/>
      <dgm:t>
        <a:bodyPr/>
        <a:lstStyle/>
        <a:p>
          <a:endParaRPr lang="ru-RU" sz="1800" b="0">
            <a:ln>
              <a:solidFill>
                <a:schemeClr val="bg1"/>
              </a:solidFill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30CA22-9A15-441A-AF70-736A2138EC19}">
      <dgm:prSet custT="1"/>
      <dgm:spPr>
        <a:xfrm>
          <a:off x="1953543" y="2158807"/>
          <a:ext cx="763270" cy="669051"/>
        </a:xfrm>
      </dgm:spPr>
      <dgm:t>
        <a:bodyPr/>
        <a:lstStyle/>
        <a:p>
          <a:pPr rtl="0"/>
          <a:r>
            <a:rPr lang="uk-UA" sz="1200" b="0" dirty="0" err="1" smtClean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ea typeface="+mn-ea"/>
              <a:cs typeface="+mn-cs"/>
            </a:rPr>
            <a:t>Інформаційно-комп</a:t>
          </a:r>
          <a:r>
            <a:rPr lang="en-US" sz="1200" b="0" dirty="0" smtClean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ea typeface="+mn-ea"/>
              <a:cs typeface="+mn-cs"/>
            </a:rPr>
            <a:t>’</a:t>
          </a:r>
          <a:r>
            <a:rPr lang="uk-UA" sz="1200" b="0" dirty="0" err="1" smtClean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ea typeface="+mn-ea"/>
              <a:cs typeface="+mn-cs"/>
            </a:rPr>
            <a:t>ютерні</a:t>
          </a:r>
          <a:r>
            <a:rPr lang="uk-UA" sz="1200" b="0" dirty="0" smtClean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ea typeface="+mn-ea"/>
              <a:cs typeface="+mn-cs"/>
            </a:rPr>
            <a:t> технології</a:t>
          </a:r>
          <a:endParaRPr lang="ru-RU" sz="1200" b="0" dirty="0">
            <a:ln>
              <a:solidFill>
                <a:schemeClr val="bg1"/>
              </a:solidFill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anose="020B0603020202020204"/>
            <a:ea typeface="+mn-ea"/>
            <a:cs typeface="+mn-cs"/>
          </a:endParaRPr>
        </a:p>
      </dgm:t>
    </dgm:pt>
    <dgm:pt modelId="{B51EC40E-8AE1-4E9E-A36B-D6D794D6EE26}" type="parTrans" cxnId="{F6B7E2C1-95DE-47A5-A5E7-462EB496C04F}">
      <dgm:prSet/>
      <dgm:spPr/>
      <dgm:t>
        <a:bodyPr/>
        <a:lstStyle/>
        <a:p>
          <a:endParaRPr lang="ru-RU" sz="1800" b="0">
            <a:ln>
              <a:solidFill>
                <a:schemeClr val="bg1"/>
              </a:solidFill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A8D494-F110-47AF-9280-AB21E2C07A31}" type="sibTrans" cxnId="{F6B7E2C1-95DE-47A5-A5E7-462EB496C04F}">
      <dgm:prSet/>
      <dgm:spPr/>
      <dgm:t>
        <a:bodyPr/>
        <a:lstStyle/>
        <a:p>
          <a:endParaRPr lang="ru-RU" sz="1800" b="0">
            <a:ln>
              <a:solidFill>
                <a:schemeClr val="bg1"/>
              </a:solidFill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1378F0-21CD-4343-ABA9-77D2A2FAEF67}">
      <dgm:prSet custT="1"/>
      <dgm:spPr>
        <a:xfrm>
          <a:off x="2887936" y="1927591"/>
          <a:ext cx="763270" cy="669051"/>
        </a:xfrm>
      </dgm:spPr>
      <dgm:t>
        <a:bodyPr/>
        <a:lstStyle/>
        <a:p>
          <a:pPr rtl="0"/>
          <a:r>
            <a:rPr lang="uk-UA" sz="1200" b="0" dirty="0" smtClean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ea typeface="+mn-ea"/>
              <a:cs typeface="+mn-cs"/>
            </a:rPr>
            <a:t>Технологія розвитку критичного мислення</a:t>
          </a:r>
          <a:endParaRPr lang="ru-RU" sz="1200" b="0" dirty="0">
            <a:ln>
              <a:solidFill>
                <a:schemeClr val="bg1"/>
              </a:solidFill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anose="020B0603020202020204"/>
            <a:ea typeface="+mn-ea"/>
            <a:cs typeface="+mn-cs"/>
          </a:endParaRPr>
        </a:p>
      </dgm:t>
    </dgm:pt>
    <dgm:pt modelId="{3AF9DC73-690E-4AB5-B02A-DD2C9F03D759}" type="parTrans" cxnId="{715E2F73-E773-45E4-A59B-03C36E49900C}">
      <dgm:prSet/>
      <dgm:spPr/>
      <dgm:t>
        <a:bodyPr/>
        <a:lstStyle/>
        <a:p>
          <a:endParaRPr lang="ru-RU" sz="1800" b="0">
            <a:ln>
              <a:solidFill>
                <a:schemeClr val="bg1"/>
              </a:solidFill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F3761A-0E1D-409F-AA2E-67D81297F161}" type="sibTrans" cxnId="{715E2F73-E773-45E4-A59B-03C36E49900C}">
      <dgm:prSet/>
      <dgm:spPr/>
      <dgm:t>
        <a:bodyPr/>
        <a:lstStyle/>
        <a:p>
          <a:endParaRPr lang="ru-RU" sz="1800" b="0">
            <a:ln>
              <a:solidFill>
                <a:schemeClr val="bg1"/>
              </a:solidFill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9289BD-9672-4DEC-B6BD-46B55DAE601A}">
      <dgm:prSet custT="1"/>
      <dgm:spPr>
        <a:xfrm>
          <a:off x="3822329" y="1696374"/>
          <a:ext cx="763270" cy="669051"/>
        </a:xfrm>
      </dgm:spPr>
      <dgm:t>
        <a:bodyPr/>
        <a:lstStyle/>
        <a:p>
          <a:pPr rtl="0"/>
          <a:r>
            <a:rPr lang="uk-UA" sz="1200" b="0" dirty="0" smtClean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ea typeface="+mn-ea"/>
              <a:cs typeface="+mn-cs"/>
            </a:rPr>
            <a:t>Ігрові технології навчання</a:t>
          </a:r>
          <a:endParaRPr lang="ru-RU" sz="1200" b="0" dirty="0">
            <a:ln>
              <a:solidFill>
                <a:schemeClr val="bg1"/>
              </a:solidFill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anose="020B0603020202020204"/>
            <a:ea typeface="+mn-ea"/>
            <a:cs typeface="+mn-cs"/>
          </a:endParaRPr>
        </a:p>
      </dgm:t>
    </dgm:pt>
    <dgm:pt modelId="{588D51F1-F03F-490F-895D-F63A419C6FF1}" type="parTrans" cxnId="{4D5744FC-6AC0-4675-B125-A32FFB5C7E19}">
      <dgm:prSet/>
      <dgm:spPr/>
      <dgm:t>
        <a:bodyPr/>
        <a:lstStyle/>
        <a:p>
          <a:endParaRPr lang="ru-RU" sz="1800" b="0">
            <a:ln>
              <a:solidFill>
                <a:schemeClr val="bg1"/>
              </a:solidFill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5B1D9E-6BD4-42C0-80A7-0FBCF8DC52D0}" type="sibTrans" cxnId="{4D5744FC-6AC0-4675-B125-A32FFB5C7E19}">
      <dgm:prSet/>
      <dgm:spPr/>
      <dgm:t>
        <a:bodyPr/>
        <a:lstStyle/>
        <a:p>
          <a:endParaRPr lang="ru-RU" sz="1800" b="0">
            <a:ln>
              <a:solidFill>
                <a:schemeClr val="bg1"/>
              </a:solidFill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34CBF1-E73D-477C-88A0-1EFBD2B58CAA}" type="pres">
      <dgm:prSet presAssocID="{D020F82F-61C1-4325-B2B8-5EFB79D9195D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ru-RU"/>
        </a:p>
      </dgm:t>
    </dgm:pt>
    <dgm:pt modelId="{95877B44-E33D-4EA1-9E08-494624D56F30}" type="pres">
      <dgm:prSet presAssocID="{4A021C3A-0080-4E5A-9C89-04E6F3BC667B}" presName="parTx1" presStyleLbl="node1" presStyleIdx="0" presStyleCnt="5"/>
      <dgm:spPr/>
      <dgm:t>
        <a:bodyPr/>
        <a:lstStyle/>
        <a:p>
          <a:endParaRPr lang="ru-RU"/>
        </a:p>
      </dgm:t>
    </dgm:pt>
    <dgm:pt modelId="{BC035F2D-2D00-4305-910A-2E48BC1CAF58}" type="pres">
      <dgm:prSet presAssocID="{2D5D303E-F94F-422B-9747-6A947F1A6DEE}" presName="parTx2" presStyleLbl="node1" presStyleIdx="1" presStyleCnt="5"/>
      <dgm:spPr/>
      <dgm:t>
        <a:bodyPr/>
        <a:lstStyle/>
        <a:p>
          <a:endParaRPr lang="ru-RU"/>
        </a:p>
      </dgm:t>
    </dgm:pt>
    <dgm:pt modelId="{A27AD03E-B050-4CB6-9F8A-E4D1A3095CA5}" type="pres">
      <dgm:prSet presAssocID="{7530CA22-9A15-441A-AF70-736A2138EC19}" presName="parTx3" presStyleLbl="node1" presStyleIdx="2" presStyleCnt="5"/>
      <dgm:spPr/>
      <dgm:t>
        <a:bodyPr/>
        <a:lstStyle/>
        <a:p>
          <a:endParaRPr lang="ru-RU"/>
        </a:p>
      </dgm:t>
    </dgm:pt>
    <dgm:pt modelId="{BFD706EC-DE07-44AD-AFF6-789E77FAC3B4}" type="pres">
      <dgm:prSet presAssocID="{401378F0-21CD-4343-ABA9-77D2A2FAEF67}" presName="parTx4" presStyleLbl="node1" presStyleIdx="3" presStyleCnt="5"/>
      <dgm:spPr/>
      <dgm:t>
        <a:bodyPr/>
        <a:lstStyle/>
        <a:p>
          <a:endParaRPr lang="ru-RU"/>
        </a:p>
      </dgm:t>
    </dgm:pt>
    <dgm:pt modelId="{3B2603BD-7DE3-4392-A664-1932BD78F342}" type="pres">
      <dgm:prSet presAssocID="{459289BD-9672-4DEC-B6BD-46B55DAE601A}" presName="parTx5" presStyleLbl="node1" presStyleIdx="4" presStyleCnt="5"/>
      <dgm:spPr/>
      <dgm:t>
        <a:bodyPr/>
        <a:lstStyle/>
        <a:p>
          <a:endParaRPr lang="ru-RU"/>
        </a:p>
      </dgm:t>
    </dgm:pt>
  </dgm:ptLst>
  <dgm:cxnLst>
    <dgm:cxn modelId="{6F42DC66-4C7B-425D-B4EF-C7687B9262BA}" type="presOf" srcId="{459289BD-9672-4DEC-B6BD-46B55DAE601A}" destId="{3B2603BD-7DE3-4392-A664-1932BD78F342}" srcOrd="0" destOrd="0" presId="urn:microsoft.com/office/officeart/2009/3/layout/SubStepProcess"/>
    <dgm:cxn modelId="{4D5744FC-6AC0-4675-B125-A32FFB5C7E19}" srcId="{D020F82F-61C1-4325-B2B8-5EFB79D9195D}" destId="{459289BD-9672-4DEC-B6BD-46B55DAE601A}" srcOrd="4" destOrd="0" parTransId="{588D51F1-F03F-490F-895D-F63A419C6FF1}" sibTransId="{855B1D9E-6BD4-42C0-80A7-0FBCF8DC52D0}"/>
    <dgm:cxn modelId="{F6B7E2C1-95DE-47A5-A5E7-462EB496C04F}" srcId="{D020F82F-61C1-4325-B2B8-5EFB79D9195D}" destId="{7530CA22-9A15-441A-AF70-736A2138EC19}" srcOrd="2" destOrd="0" parTransId="{B51EC40E-8AE1-4E9E-A36B-D6D794D6EE26}" sibTransId="{B0A8D494-F110-47AF-9280-AB21E2C07A31}"/>
    <dgm:cxn modelId="{A7B7B3ED-2227-4D8B-803D-C18A85F75AB6}" srcId="{D020F82F-61C1-4325-B2B8-5EFB79D9195D}" destId="{4A021C3A-0080-4E5A-9C89-04E6F3BC667B}" srcOrd="0" destOrd="0" parTransId="{55456FE5-8478-48DF-8966-46DFBD763EA7}" sibTransId="{2B7FC2DB-197E-4966-ABDC-02FB2628ACFA}"/>
    <dgm:cxn modelId="{A41CCEA2-05F4-44B6-9E70-A6BD067D0E4B}" type="presOf" srcId="{4A021C3A-0080-4E5A-9C89-04E6F3BC667B}" destId="{95877B44-E33D-4EA1-9E08-494624D56F30}" srcOrd="0" destOrd="0" presId="urn:microsoft.com/office/officeart/2009/3/layout/SubStepProcess"/>
    <dgm:cxn modelId="{E748D825-E076-4D23-8458-295EDB17387C}" srcId="{D020F82F-61C1-4325-B2B8-5EFB79D9195D}" destId="{2D5D303E-F94F-422B-9747-6A947F1A6DEE}" srcOrd="1" destOrd="0" parTransId="{0D42B7A5-0273-4E56-A096-FCFD3DF8BD5F}" sibTransId="{FBEC2AAB-6A3B-49D0-A52C-D008580C8A3A}"/>
    <dgm:cxn modelId="{A66460D7-9FB1-4D72-8698-C80B9EFF6E9B}" type="presOf" srcId="{401378F0-21CD-4343-ABA9-77D2A2FAEF67}" destId="{BFD706EC-DE07-44AD-AFF6-789E77FAC3B4}" srcOrd="0" destOrd="0" presId="urn:microsoft.com/office/officeart/2009/3/layout/SubStepProcess"/>
    <dgm:cxn modelId="{67B9D1EB-D29C-4F98-ADCD-ABD03CA7810A}" type="presOf" srcId="{D020F82F-61C1-4325-B2B8-5EFB79D9195D}" destId="{0934CBF1-E73D-477C-88A0-1EFBD2B58CAA}" srcOrd="0" destOrd="0" presId="urn:microsoft.com/office/officeart/2009/3/layout/SubStepProcess"/>
    <dgm:cxn modelId="{CD52F4DF-C150-470D-A303-C52A274B3DDB}" type="presOf" srcId="{2D5D303E-F94F-422B-9747-6A947F1A6DEE}" destId="{BC035F2D-2D00-4305-910A-2E48BC1CAF58}" srcOrd="0" destOrd="0" presId="urn:microsoft.com/office/officeart/2009/3/layout/SubStepProcess"/>
    <dgm:cxn modelId="{D91F47A5-E549-4E59-BB12-CA11D292D962}" type="presOf" srcId="{7530CA22-9A15-441A-AF70-736A2138EC19}" destId="{A27AD03E-B050-4CB6-9F8A-E4D1A3095CA5}" srcOrd="0" destOrd="0" presId="urn:microsoft.com/office/officeart/2009/3/layout/SubStepProcess"/>
    <dgm:cxn modelId="{715E2F73-E773-45E4-A59B-03C36E49900C}" srcId="{D020F82F-61C1-4325-B2B8-5EFB79D9195D}" destId="{401378F0-21CD-4343-ABA9-77D2A2FAEF67}" srcOrd="3" destOrd="0" parTransId="{3AF9DC73-690E-4AB5-B02A-DD2C9F03D759}" sibTransId="{FBF3761A-0E1D-409F-AA2E-67D81297F161}"/>
    <dgm:cxn modelId="{9330AA3A-0CB4-4E41-B856-05C0E00AA628}" type="presParOf" srcId="{0934CBF1-E73D-477C-88A0-1EFBD2B58CAA}" destId="{95877B44-E33D-4EA1-9E08-494624D56F30}" srcOrd="0" destOrd="0" presId="urn:microsoft.com/office/officeart/2009/3/layout/SubStepProcess"/>
    <dgm:cxn modelId="{3A25FEE8-D1AD-4E19-96FE-1A48F1DEAFE7}" type="presParOf" srcId="{0934CBF1-E73D-477C-88A0-1EFBD2B58CAA}" destId="{BC035F2D-2D00-4305-910A-2E48BC1CAF58}" srcOrd="1" destOrd="0" presId="urn:microsoft.com/office/officeart/2009/3/layout/SubStepProcess"/>
    <dgm:cxn modelId="{B22ACF49-4168-483B-82A3-B33C384A975C}" type="presParOf" srcId="{0934CBF1-E73D-477C-88A0-1EFBD2B58CAA}" destId="{A27AD03E-B050-4CB6-9F8A-E4D1A3095CA5}" srcOrd="2" destOrd="0" presId="urn:microsoft.com/office/officeart/2009/3/layout/SubStepProcess"/>
    <dgm:cxn modelId="{825064AB-6857-4F1B-87A2-D6DF3C216433}" type="presParOf" srcId="{0934CBF1-E73D-477C-88A0-1EFBD2B58CAA}" destId="{BFD706EC-DE07-44AD-AFF6-789E77FAC3B4}" srcOrd="3" destOrd="0" presId="urn:microsoft.com/office/officeart/2009/3/layout/SubStepProcess"/>
    <dgm:cxn modelId="{B4540F18-4CCD-4B1C-92AF-983A141F6F1A}" type="presParOf" srcId="{0934CBF1-E73D-477C-88A0-1EFBD2B58CAA}" destId="{3B2603BD-7DE3-4392-A664-1932BD78F342}" srcOrd="4" destOrd="0" presId="urn:microsoft.com/office/officeart/2009/3/layout/SubStepProcess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895175A-A90E-4B88-98E3-0CBFEE44B442}" type="doc">
      <dgm:prSet loTypeId="urn:microsoft.com/office/officeart/2005/8/layout/target3" loCatId="relationship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9C9393E4-8C70-4E44-ABF0-4AC69EAB35D3}">
      <dgm:prSet custT="1"/>
      <dgm:spPr/>
      <dgm:t>
        <a:bodyPr/>
        <a:lstStyle/>
        <a:p>
          <a:pPr rtl="0"/>
          <a:r>
            <a:rPr lang="uk-UA" sz="4400" b="1" i="0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ІННОВАЦІЙНІ ТЕХНОЛОГІЇ</a:t>
          </a:r>
          <a:endParaRPr lang="ru-RU" sz="4400" i="0" dirty="0">
            <a:solidFill>
              <a:srgbClr val="00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4BFE197E-72A2-488F-AC4C-371721163117}" type="parTrans" cxnId="{B080C9E5-FC50-4857-BEE4-D9E7A539E637}">
      <dgm:prSet/>
      <dgm:spPr/>
      <dgm:t>
        <a:bodyPr/>
        <a:lstStyle/>
        <a:p>
          <a:endParaRPr lang="ru-RU"/>
        </a:p>
      </dgm:t>
    </dgm:pt>
    <dgm:pt modelId="{E90AD51F-B244-4B87-A241-06050D8C9C8C}" type="sibTrans" cxnId="{B080C9E5-FC50-4857-BEE4-D9E7A539E637}">
      <dgm:prSet/>
      <dgm:spPr/>
      <dgm:t>
        <a:bodyPr/>
        <a:lstStyle/>
        <a:p>
          <a:endParaRPr lang="ru-RU"/>
        </a:p>
      </dgm:t>
    </dgm:pt>
    <dgm:pt modelId="{F870D837-749C-48D9-B813-CB7DEB6EF9DD}" type="pres">
      <dgm:prSet presAssocID="{1895175A-A90E-4B88-98E3-0CBFEE44B442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24E336-ED5B-4677-AB15-0B5EBD66A64F}" type="pres">
      <dgm:prSet presAssocID="{9C9393E4-8C70-4E44-ABF0-4AC69EAB35D3}" presName="circle1" presStyleLbl="node1" presStyleIdx="0" presStyleCnt="1"/>
      <dgm:spPr/>
    </dgm:pt>
    <dgm:pt modelId="{B1FB6063-06AD-4627-8F22-C6702129AACD}" type="pres">
      <dgm:prSet presAssocID="{9C9393E4-8C70-4E44-ABF0-4AC69EAB35D3}" presName="space" presStyleCnt="0"/>
      <dgm:spPr/>
    </dgm:pt>
    <dgm:pt modelId="{F2EA990F-9655-44DF-8956-F80AED0DAB29}" type="pres">
      <dgm:prSet presAssocID="{9C9393E4-8C70-4E44-ABF0-4AC69EAB35D3}" presName="rect1" presStyleLbl="alignAcc1" presStyleIdx="0" presStyleCnt="1" custLinFactNeighborX="1173" custLinFactNeighborY="37968"/>
      <dgm:spPr/>
      <dgm:t>
        <a:bodyPr/>
        <a:lstStyle/>
        <a:p>
          <a:endParaRPr lang="ru-RU"/>
        </a:p>
      </dgm:t>
    </dgm:pt>
    <dgm:pt modelId="{028FFB3A-C20D-4A09-BAA2-A8B66A64A18A}" type="pres">
      <dgm:prSet presAssocID="{9C9393E4-8C70-4E44-ABF0-4AC69EAB35D3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ED3075-9A47-4F54-B032-8511013A431F}" type="presOf" srcId="{9C9393E4-8C70-4E44-ABF0-4AC69EAB35D3}" destId="{028FFB3A-C20D-4A09-BAA2-A8B66A64A18A}" srcOrd="1" destOrd="0" presId="urn:microsoft.com/office/officeart/2005/8/layout/target3"/>
    <dgm:cxn modelId="{B080C9E5-FC50-4857-BEE4-D9E7A539E637}" srcId="{1895175A-A90E-4B88-98E3-0CBFEE44B442}" destId="{9C9393E4-8C70-4E44-ABF0-4AC69EAB35D3}" srcOrd="0" destOrd="0" parTransId="{4BFE197E-72A2-488F-AC4C-371721163117}" sibTransId="{E90AD51F-B244-4B87-A241-06050D8C9C8C}"/>
    <dgm:cxn modelId="{9C8F978E-93AB-4284-A701-B11967E2F939}" type="presOf" srcId="{1895175A-A90E-4B88-98E3-0CBFEE44B442}" destId="{F870D837-749C-48D9-B813-CB7DEB6EF9DD}" srcOrd="0" destOrd="0" presId="urn:microsoft.com/office/officeart/2005/8/layout/target3"/>
    <dgm:cxn modelId="{CA24A167-571F-4F8D-A351-BCB33AB362F3}" type="presOf" srcId="{9C9393E4-8C70-4E44-ABF0-4AC69EAB35D3}" destId="{F2EA990F-9655-44DF-8956-F80AED0DAB29}" srcOrd="0" destOrd="0" presId="urn:microsoft.com/office/officeart/2005/8/layout/target3"/>
    <dgm:cxn modelId="{3027B179-F74F-43BB-85A6-380CCF16BB53}" type="presParOf" srcId="{F870D837-749C-48D9-B813-CB7DEB6EF9DD}" destId="{1124E336-ED5B-4677-AB15-0B5EBD66A64F}" srcOrd="0" destOrd="0" presId="urn:microsoft.com/office/officeart/2005/8/layout/target3"/>
    <dgm:cxn modelId="{18B61867-CE37-4C98-A343-45D479E4361E}" type="presParOf" srcId="{F870D837-749C-48D9-B813-CB7DEB6EF9DD}" destId="{B1FB6063-06AD-4627-8F22-C6702129AACD}" srcOrd="1" destOrd="0" presId="urn:microsoft.com/office/officeart/2005/8/layout/target3"/>
    <dgm:cxn modelId="{36EC2FBC-CC9F-4EF3-A05F-99898AEB1630}" type="presParOf" srcId="{F870D837-749C-48D9-B813-CB7DEB6EF9DD}" destId="{F2EA990F-9655-44DF-8956-F80AED0DAB29}" srcOrd="2" destOrd="0" presId="urn:microsoft.com/office/officeart/2005/8/layout/target3"/>
    <dgm:cxn modelId="{CB179EDF-2AC5-44F6-B934-FECD1CCA4735}" type="presParOf" srcId="{F870D837-749C-48D9-B813-CB7DEB6EF9DD}" destId="{028FFB3A-C20D-4A09-BAA2-A8B66A64A18A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3CF30A0-B92C-48DA-898F-202F57F0DBA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5947386-C4DA-4FF1-A623-2A7CAD162F7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69850" h="69850" prst="divot"/>
          </a:sp3d>
        </a:bodyPr>
        <a:lstStyle/>
        <a:p>
          <a:pPr rtl="0"/>
          <a:r>
            <a:rPr lang="uk-UA" sz="6600" b="1" u="none" dirty="0" err="1" smtClean="0">
              <a:ln>
                <a:solidFill>
                  <a:srgbClr val="96E8EA"/>
                </a:solidFill>
              </a:ln>
              <a:solidFill>
                <a:srgbClr val="0070C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rPr>
            <a:t>Проєкт</a:t>
          </a:r>
          <a:endParaRPr lang="ru-RU" sz="6600" b="1" u="none" dirty="0">
            <a:ln>
              <a:solidFill>
                <a:srgbClr val="96E8EA"/>
              </a:solidFill>
            </a:ln>
            <a:solidFill>
              <a:srgbClr val="0070C0"/>
            </a:solidFill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</dgm:t>
    </dgm:pt>
    <dgm:pt modelId="{C8AE128C-BE42-4C7B-8EAD-048E78BF86B6}" type="parTrans" cxnId="{8D25F2D6-8516-425F-93E1-EEA6700CC999}">
      <dgm:prSet/>
      <dgm:spPr/>
      <dgm:t>
        <a:bodyPr/>
        <a:lstStyle/>
        <a:p>
          <a:endParaRPr lang="ru-RU" sz="2400" b="1"/>
        </a:p>
      </dgm:t>
    </dgm:pt>
    <dgm:pt modelId="{066EBC39-7EF8-484D-B3EE-5BA067152747}" type="sibTrans" cxnId="{8D25F2D6-8516-425F-93E1-EEA6700CC999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  <a:ln w="38100">
          <a:solidFill>
            <a:srgbClr val="FFFF00"/>
          </a:solidFill>
        </a:ln>
      </dgm:spPr>
      <dgm:t>
        <a:bodyPr/>
        <a:lstStyle/>
        <a:p>
          <a:endParaRPr lang="ru-RU" sz="2400" b="1"/>
        </a:p>
      </dgm:t>
    </dgm:pt>
    <dgm:pt modelId="{57E677FF-8862-413A-932F-10BA42C31E03}">
      <dgm:prSet custT="1"/>
      <dgm:spPr/>
      <dgm:t>
        <a:bodyPr/>
        <a:lstStyle/>
        <a:p>
          <a:pPr rtl="0"/>
          <a:r>
            <a: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</a:t>
          </a:r>
          <a:r>
            <a:rPr lang="ru-RU" sz="2000" b="1" dirty="0" smtClean="0"/>
            <a:t>роблема</a:t>
          </a:r>
          <a:endParaRPr lang="ru-RU" sz="2000" b="1" dirty="0"/>
        </a:p>
      </dgm:t>
    </dgm:pt>
    <dgm:pt modelId="{C57DAD77-9A4A-4643-AFE9-BBE8ADFF5388}" type="parTrans" cxnId="{7840401A-7503-4EC1-BC2B-E653624F77A4}">
      <dgm:prSet/>
      <dgm:spPr/>
      <dgm:t>
        <a:bodyPr/>
        <a:lstStyle/>
        <a:p>
          <a:endParaRPr lang="ru-RU" sz="2400" b="1"/>
        </a:p>
      </dgm:t>
    </dgm:pt>
    <dgm:pt modelId="{4B08335E-E6FC-4C65-8054-0855A9351A59}" type="sibTrans" cxnId="{7840401A-7503-4EC1-BC2B-E653624F77A4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 sz="2400" b="1"/>
        </a:p>
      </dgm:t>
    </dgm:pt>
    <dgm:pt modelId="{1962EE67-0F3E-4C43-90A7-CDEBEF8DC26B}">
      <dgm:prSet custT="1"/>
      <dgm:spPr/>
      <dgm:t>
        <a:bodyPr/>
        <a:lstStyle/>
        <a:p>
          <a:pPr rtl="0"/>
          <a:r>
            <a:rPr lang="ru-RU" sz="24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</a:t>
          </a:r>
          <a:r>
            <a:rPr lang="ru-RU" sz="2000" b="1" dirty="0" err="1" smtClean="0"/>
            <a:t>роектування</a:t>
          </a:r>
          <a:r>
            <a:rPr lang="ru-RU" sz="2000" b="1" dirty="0" smtClean="0"/>
            <a:t> (</a:t>
          </a:r>
          <a:r>
            <a:rPr lang="ru-RU" sz="2000" b="1" dirty="0" err="1" smtClean="0"/>
            <a:t>планування</a:t>
          </a:r>
          <a:r>
            <a:rPr lang="ru-RU" sz="2000" b="1" dirty="0" smtClean="0"/>
            <a:t>)</a:t>
          </a:r>
          <a:endParaRPr lang="ru-RU" sz="2000" b="1" dirty="0"/>
        </a:p>
      </dgm:t>
    </dgm:pt>
    <dgm:pt modelId="{1C68E532-A5EE-4003-9495-7E999B2CA3B3}" type="parTrans" cxnId="{7746754A-9545-4B4E-936A-A03C70240200}">
      <dgm:prSet/>
      <dgm:spPr/>
      <dgm:t>
        <a:bodyPr/>
        <a:lstStyle/>
        <a:p>
          <a:endParaRPr lang="ru-RU" sz="2400" b="1"/>
        </a:p>
      </dgm:t>
    </dgm:pt>
    <dgm:pt modelId="{D0D38FEF-365B-4230-BF21-1981CCFE06A1}" type="sibTrans" cxnId="{7746754A-9545-4B4E-936A-A03C70240200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 sz="2400" b="1"/>
        </a:p>
      </dgm:t>
    </dgm:pt>
    <dgm:pt modelId="{1A7A9764-5F37-44F5-9398-36690B41EF03}">
      <dgm:prSet custT="1"/>
      <dgm:spPr/>
      <dgm:t>
        <a:bodyPr/>
        <a:lstStyle/>
        <a:p>
          <a:pPr rtl="0"/>
          <a:r>
            <a:rPr lang="ru-RU" sz="24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</a:t>
          </a:r>
          <a:r>
            <a:rPr lang="ru-RU" sz="2000" b="1" dirty="0" err="1" smtClean="0"/>
            <a:t>ошук</a:t>
          </a:r>
          <a:r>
            <a:rPr lang="ru-RU" sz="2000" b="1" dirty="0" smtClean="0"/>
            <a:t> </a:t>
          </a:r>
          <a:r>
            <a:rPr lang="ru-RU" sz="2000" b="1" dirty="0" err="1" smtClean="0"/>
            <a:t>інформації</a:t>
          </a:r>
          <a:endParaRPr lang="ru-RU" sz="2000" b="1" dirty="0"/>
        </a:p>
      </dgm:t>
    </dgm:pt>
    <dgm:pt modelId="{36C7B965-C7A1-407D-BB57-6193E09B945A}" type="parTrans" cxnId="{19AF01B9-AFF7-46A9-B27E-24DD7C188A9D}">
      <dgm:prSet/>
      <dgm:spPr/>
      <dgm:t>
        <a:bodyPr/>
        <a:lstStyle/>
        <a:p>
          <a:endParaRPr lang="ru-RU" sz="2400" b="1"/>
        </a:p>
      </dgm:t>
    </dgm:pt>
    <dgm:pt modelId="{AD05BDCA-D3F2-471F-85DA-CADEF05C98C5}" type="sibTrans" cxnId="{19AF01B9-AFF7-46A9-B27E-24DD7C188A9D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 sz="2400" b="1"/>
        </a:p>
      </dgm:t>
    </dgm:pt>
    <dgm:pt modelId="{86C88A78-E5AE-4092-8B57-2C0602C96857}">
      <dgm:prSet custT="1"/>
      <dgm:spPr/>
      <dgm:t>
        <a:bodyPr/>
        <a:lstStyle/>
        <a:p>
          <a:pPr rtl="0"/>
          <a:r>
            <a:rPr lang="uk-UA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</a:t>
          </a:r>
          <a:r>
            <a:rPr lang="uk-UA" sz="2000" b="1" dirty="0" smtClean="0"/>
            <a:t>родукт </a:t>
          </a:r>
          <a:endParaRPr lang="ru-RU" sz="2000" b="1" dirty="0"/>
        </a:p>
      </dgm:t>
    </dgm:pt>
    <dgm:pt modelId="{1B7A0C4F-FDAF-4E76-81B4-9BBA2DB5426B}" type="parTrans" cxnId="{33E206D1-75BF-47A9-B030-D8ABB4BB3F78}">
      <dgm:prSet/>
      <dgm:spPr/>
      <dgm:t>
        <a:bodyPr/>
        <a:lstStyle/>
        <a:p>
          <a:endParaRPr lang="ru-RU" sz="2400" b="1"/>
        </a:p>
      </dgm:t>
    </dgm:pt>
    <dgm:pt modelId="{6A04FCE0-8C3D-4533-A640-E9254C75C8C8}" type="sibTrans" cxnId="{33E206D1-75BF-47A9-B030-D8ABB4BB3F78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 sz="2400" b="1"/>
        </a:p>
      </dgm:t>
    </dgm:pt>
    <dgm:pt modelId="{05EEBB4F-27C6-49CC-B3BD-A32078A655AC}">
      <dgm:prSet custT="1"/>
      <dgm:spPr/>
      <dgm:t>
        <a:bodyPr/>
        <a:lstStyle/>
        <a:p>
          <a:pPr rtl="0"/>
          <a:r>
            <a:rPr lang="ru-RU" sz="2400" b="1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</a:t>
          </a:r>
          <a:r>
            <a:rPr lang="ru-RU" sz="2000" b="1" dirty="0" err="1" smtClean="0"/>
            <a:t>резентація</a:t>
          </a:r>
          <a:endParaRPr lang="ru-RU" sz="2000" b="1" dirty="0"/>
        </a:p>
      </dgm:t>
    </dgm:pt>
    <dgm:pt modelId="{EFD0B96D-B045-4C07-A674-CB7B49D2DEE8}" type="parTrans" cxnId="{5EE40690-93B7-43EF-9F2C-F60F5397D72A}">
      <dgm:prSet/>
      <dgm:spPr/>
      <dgm:t>
        <a:bodyPr/>
        <a:lstStyle/>
        <a:p>
          <a:endParaRPr lang="ru-RU" sz="2400" b="1"/>
        </a:p>
      </dgm:t>
    </dgm:pt>
    <dgm:pt modelId="{2ACE98CD-7112-42A0-B207-C36A16F1DEDF}" type="sibTrans" cxnId="{5EE40690-93B7-43EF-9F2C-F60F5397D72A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 sz="2400" b="1"/>
        </a:p>
      </dgm:t>
    </dgm:pt>
    <dgm:pt modelId="{5767B49D-8F37-4E56-A535-2AFAB7A79A43}" type="pres">
      <dgm:prSet presAssocID="{A3CF30A0-B92C-48DA-898F-202F57F0DBA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48D1E04-A690-4592-81A9-B2C9C5984CEF}" type="pres">
      <dgm:prSet presAssocID="{A3CF30A0-B92C-48DA-898F-202F57F0DBA2}" presName="Name1" presStyleCnt="0"/>
      <dgm:spPr/>
    </dgm:pt>
    <dgm:pt modelId="{F8D39C50-128E-47DA-9695-ED3C3D680BD9}" type="pres">
      <dgm:prSet presAssocID="{066EBC39-7EF8-484D-B3EE-5BA067152747}" presName="picture_1" presStyleCnt="0"/>
      <dgm:spPr/>
    </dgm:pt>
    <dgm:pt modelId="{6C50B9D2-3F76-49B7-B680-1A81D57BD8CF}" type="pres">
      <dgm:prSet presAssocID="{066EBC39-7EF8-484D-B3EE-5BA067152747}" presName="pictureRepeatNode" presStyleLbl="alignImgPlace1" presStyleIdx="0" presStyleCnt="6" custLinFactNeighborX="-608"/>
      <dgm:spPr/>
      <dgm:t>
        <a:bodyPr/>
        <a:lstStyle/>
        <a:p>
          <a:endParaRPr lang="ru-RU"/>
        </a:p>
      </dgm:t>
    </dgm:pt>
    <dgm:pt modelId="{0D2AA480-9436-464F-8425-7057FEA36462}" type="pres">
      <dgm:prSet presAssocID="{95947386-C4DA-4FF1-A623-2A7CAD162F77}" presName="text_1" presStyleLbl="node1" presStyleIdx="0" presStyleCnt="0" custScaleX="140058" custLinFactY="-32158" custLinFactNeighborX="19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BA0CDF-A7D8-4BE7-81F0-C1FDD1A64B5B}" type="pres">
      <dgm:prSet presAssocID="{4B08335E-E6FC-4C65-8054-0855A9351A59}" presName="picture_2" presStyleCnt="0"/>
      <dgm:spPr/>
    </dgm:pt>
    <dgm:pt modelId="{96784818-6F61-42F4-97FB-ABE0199CDEAB}" type="pres">
      <dgm:prSet presAssocID="{4B08335E-E6FC-4C65-8054-0855A9351A59}" presName="pictureRepeatNode" presStyleLbl="alignImgPlace1" presStyleIdx="1" presStyleCnt="6"/>
      <dgm:spPr/>
      <dgm:t>
        <a:bodyPr/>
        <a:lstStyle/>
        <a:p>
          <a:endParaRPr lang="ru-RU"/>
        </a:p>
      </dgm:t>
    </dgm:pt>
    <dgm:pt modelId="{E6A1184F-05D6-460E-BF1F-82E40DFC7CFA}" type="pres">
      <dgm:prSet presAssocID="{57E677FF-8862-413A-932F-10BA42C31E03}" presName="line_2" presStyleLbl="parChTrans1D1" presStyleIdx="0" presStyleCnt="5"/>
      <dgm:spPr/>
    </dgm:pt>
    <dgm:pt modelId="{BC21F338-C692-483A-BBAF-AE6CB32483BA}" type="pres">
      <dgm:prSet presAssocID="{57E677FF-8862-413A-932F-10BA42C31E03}" presName="textparent_2" presStyleLbl="node1" presStyleIdx="0" presStyleCnt="0"/>
      <dgm:spPr/>
    </dgm:pt>
    <dgm:pt modelId="{B2E04A4C-249B-4B25-8DD6-F311E4A1729A}" type="pres">
      <dgm:prSet presAssocID="{57E677FF-8862-413A-932F-10BA42C31E03}" presName="text_2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A09326-7009-4924-AB1B-6961FFB4BD68}" type="pres">
      <dgm:prSet presAssocID="{D0D38FEF-365B-4230-BF21-1981CCFE06A1}" presName="picture_3" presStyleCnt="0"/>
      <dgm:spPr/>
    </dgm:pt>
    <dgm:pt modelId="{CCCE302B-E6B0-4FA0-AFBB-392F0EC3C61D}" type="pres">
      <dgm:prSet presAssocID="{D0D38FEF-365B-4230-BF21-1981CCFE06A1}" presName="pictureRepeatNode" presStyleLbl="alignImgPlace1" presStyleIdx="2" presStyleCnt="6"/>
      <dgm:spPr/>
      <dgm:t>
        <a:bodyPr/>
        <a:lstStyle/>
        <a:p>
          <a:endParaRPr lang="ru-RU"/>
        </a:p>
      </dgm:t>
    </dgm:pt>
    <dgm:pt modelId="{0F563E79-096A-4577-8C3D-3EE05FA2112A}" type="pres">
      <dgm:prSet presAssocID="{1962EE67-0F3E-4C43-90A7-CDEBEF8DC26B}" presName="line_3" presStyleLbl="parChTrans1D1" presStyleIdx="1" presStyleCnt="5"/>
      <dgm:spPr/>
    </dgm:pt>
    <dgm:pt modelId="{0766EEED-3B2C-4E2F-92E5-C232CB264C94}" type="pres">
      <dgm:prSet presAssocID="{1962EE67-0F3E-4C43-90A7-CDEBEF8DC26B}" presName="textparent_3" presStyleLbl="node1" presStyleIdx="0" presStyleCnt="0"/>
      <dgm:spPr/>
    </dgm:pt>
    <dgm:pt modelId="{8229F3AE-C520-4B14-A0C8-3F5B0BBCDC2F}" type="pres">
      <dgm:prSet presAssocID="{1962EE67-0F3E-4C43-90A7-CDEBEF8DC26B}" presName="text_3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515696-F588-4281-8E78-D412BE97567A}" type="pres">
      <dgm:prSet presAssocID="{AD05BDCA-D3F2-471F-85DA-CADEF05C98C5}" presName="picture_4" presStyleCnt="0"/>
      <dgm:spPr/>
    </dgm:pt>
    <dgm:pt modelId="{81184BB4-0676-4B22-B9FA-8774263353CF}" type="pres">
      <dgm:prSet presAssocID="{AD05BDCA-D3F2-471F-85DA-CADEF05C98C5}" presName="pictureRepeatNode" presStyleLbl="alignImgPlace1" presStyleIdx="3" presStyleCnt="6"/>
      <dgm:spPr/>
      <dgm:t>
        <a:bodyPr/>
        <a:lstStyle/>
        <a:p>
          <a:endParaRPr lang="ru-RU"/>
        </a:p>
      </dgm:t>
    </dgm:pt>
    <dgm:pt modelId="{300BB39A-E8F0-4325-9A33-8DD122851EF3}" type="pres">
      <dgm:prSet presAssocID="{1A7A9764-5F37-44F5-9398-36690B41EF03}" presName="line_4" presStyleLbl="parChTrans1D1" presStyleIdx="2" presStyleCnt="5"/>
      <dgm:spPr/>
    </dgm:pt>
    <dgm:pt modelId="{9EF17FFE-E414-4DC0-AB26-EEEBA409C5E0}" type="pres">
      <dgm:prSet presAssocID="{1A7A9764-5F37-44F5-9398-36690B41EF03}" presName="textparent_4" presStyleLbl="node1" presStyleIdx="0" presStyleCnt="0"/>
      <dgm:spPr/>
    </dgm:pt>
    <dgm:pt modelId="{6B1463E5-0F31-4D95-A0C0-D9D28FC80F6A}" type="pres">
      <dgm:prSet presAssocID="{1A7A9764-5F37-44F5-9398-36690B41EF03}" presName="text_4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1D358F-668C-41E6-A013-3EB0F4AED2BE}" type="pres">
      <dgm:prSet presAssocID="{6A04FCE0-8C3D-4533-A640-E9254C75C8C8}" presName="picture_5" presStyleCnt="0"/>
      <dgm:spPr/>
    </dgm:pt>
    <dgm:pt modelId="{4A3076D9-6B5F-405D-AE48-6090A5C53958}" type="pres">
      <dgm:prSet presAssocID="{6A04FCE0-8C3D-4533-A640-E9254C75C8C8}" presName="pictureRepeatNode" presStyleLbl="alignImgPlace1" presStyleIdx="4" presStyleCnt="6"/>
      <dgm:spPr/>
      <dgm:t>
        <a:bodyPr/>
        <a:lstStyle/>
        <a:p>
          <a:endParaRPr lang="ru-RU"/>
        </a:p>
      </dgm:t>
    </dgm:pt>
    <dgm:pt modelId="{10004A9F-B8BA-4769-BD12-BA684C62A7F5}" type="pres">
      <dgm:prSet presAssocID="{86C88A78-E5AE-4092-8B57-2C0602C96857}" presName="line_5" presStyleLbl="parChTrans1D1" presStyleIdx="3" presStyleCnt="5"/>
      <dgm:spPr/>
    </dgm:pt>
    <dgm:pt modelId="{E7582EA9-6AE4-412B-8296-822D508632E6}" type="pres">
      <dgm:prSet presAssocID="{86C88A78-E5AE-4092-8B57-2C0602C96857}" presName="textparent_5" presStyleLbl="node1" presStyleIdx="0" presStyleCnt="0"/>
      <dgm:spPr/>
    </dgm:pt>
    <dgm:pt modelId="{350B4B14-F279-4E7F-BC68-1E433984E8FC}" type="pres">
      <dgm:prSet presAssocID="{86C88A78-E5AE-4092-8B57-2C0602C96857}" presName="text_5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D69103-C04F-4B84-AD59-C48027740821}" type="pres">
      <dgm:prSet presAssocID="{2ACE98CD-7112-42A0-B207-C36A16F1DEDF}" presName="picture_6" presStyleCnt="0"/>
      <dgm:spPr/>
    </dgm:pt>
    <dgm:pt modelId="{6098C165-35EA-4B53-86A8-CC4EADC6BC58}" type="pres">
      <dgm:prSet presAssocID="{2ACE98CD-7112-42A0-B207-C36A16F1DEDF}" presName="pictureRepeatNode" presStyleLbl="alignImgPlace1" presStyleIdx="5" presStyleCnt="6"/>
      <dgm:spPr/>
      <dgm:t>
        <a:bodyPr/>
        <a:lstStyle/>
        <a:p>
          <a:endParaRPr lang="ru-RU"/>
        </a:p>
      </dgm:t>
    </dgm:pt>
    <dgm:pt modelId="{4593FC40-18CC-4B56-8455-DF36B1F52935}" type="pres">
      <dgm:prSet presAssocID="{05EEBB4F-27C6-49CC-B3BD-A32078A655AC}" presName="line_6" presStyleLbl="parChTrans1D1" presStyleIdx="4" presStyleCnt="5"/>
      <dgm:spPr/>
    </dgm:pt>
    <dgm:pt modelId="{A45B10F4-EC62-4B50-B25E-807A8883675C}" type="pres">
      <dgm:prSet presAssocID="{05EEBB4F-27C6-49CC-B3BD-A32078A655AC}" presName="textparent_6" presStyleLbl="node1" presStyleIdx="0" presStyleCnt="0"/>
      <dgm:spPr/>
    </dgm:pt>
    <dgm:pt modelId="{4C27167C-8C54-48C4-B907-6F03C8774389}" type="pres">
      <dgm:prSet presAssocID="{05EEBB4F-27C6-49CC-B3BD-A32078A655AC}" presName="text_6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D27A79-BFB6-4705-88AD-A856CB2CFB42}" type="presOf" srcId="{066EBC39-7EF8-484D-B3EE-5BA067152747}" destId="{6C50B9D2-3F76-49B7-B680-1A81D57BD8CF}" srcOrd="0" destOrd="0" presId="urn:microsoft.com/office/officeart/2008/layout/CircularPictureCallout"/>
    <dgm:cxn modelId="{19AF01B9-AFF7-46A9-B27E-24DD7C188A9D}" srcId="{A3CF30A0-B92C-48DA-898F-202F57F0DBA2}" destId="{1A7A9764-5F37-44F5-9398-36690B41EF03}" srcOrd="3" destOrd="0" parTransId="{36C7B965-C7A1-407D-BB57-6193E09B945A}" sibTransId="{AD05BDCA-D3F2-471F-85DA-CADEF05C98C5}"/>
    <dgm:cxn modelId="{7746754A-9545-4B4E-936A-A03C70240200}" srcId="{A3CF30A0-B92C-48DA-898F-202F57F0DBA2}" destId="{1962EE67-0F3E-4C43-90A7-CDEBEF8DC26B}" srcOrd="2" destOrd="0" parTransId="{1C68E532-A5EE-4003-9495-7E999B2CA3B3}" sibTransId="{D0D38FEF-365B-4230-BF21-1981CCFE06A1}"/>
    <dgm:cxn modelId="{5EE40690-93B7-43EF-9F2C-F60F5397D72A}" srcId="{A3CF30A0-B92C-48DA-898F-202F57F0DBA2}" destId="{05EEBB4F-27C6-49CC-B3BD-A32078A655AC}" srcOrd="5" destOrd="0" parTransId="{EFD0B96D-B045-4C07-A674-CB7B49D2DEE8}" sibTransId="{2ACE98CD-7112-42A0-B207-C36A16F1DEDF}"/>
    <dgm:cxn modelId="{7B4C5A88-E793-4921-8145-DC942470B2F8}" type="presOf" srcId="{1962EE67-0F3E-4C43-90A7-CDEBEF8DC26B}" destId="{8229F3AE-C520-4B14-A0C8-3F5B0BBCDC2F}" srcOrd="0" destOrd="0" presId="urn:microsoft.com/office/officeart/2008/layout/CircularPictureCallout"/>
    <dgm:cxn modelId="{45346E8E-4006-490F-9C9E-E03A3FBA4D07}" type="presOf" srcId="{95947386-C4DA-4FF1-A623-2A7CAD162F77}" destId="{0D2AA480-9436-464F-8425-7057FEA36462}" srcOrd="0" destOrd="0" presId="urn:microsoft.com/office/officeart/2008/layout/CircularPictureCallout"/>
    <dgm:cxn modelId="{8D25F2D6-8516-425F-93E1-EEA6700CC999}" srcId="{A3CF30A0-B92C-48DA-898F-202F57F0DBA2}" destId="{95947386-C4DA-4FF1-A623-2A7CAD162F77}" srcOrd="0" destOrd="0" parTransId="{C8AE128C-BE42-4C7B-8EAD-048E78BF86B6}" sibTransId="{066EBC39-7EF8-484D-B3EE-5BA067152747}"/>
    <dgm:cxn modelId="{C644CCE8-353D-4147-A50D-0417B819FB7E}" type="presOf" srcId="{86C88A78-E5AE-4092-8B57-2C0602C96857}" destId="{350B4B14-F279-4E7F-BC68-1E433984E8FC}" srcOrd="0" destOrd="0" presId="urn:microsoft.com/office/officeart/2008/layout/CircularPictureCallout"/>
    <dgm:cxn modelId="{3A60CD3D-3528-4083-8E4B-7F5F93010531}" type="presOf" srcId="{57E677FF-8862-413A-932F-10BA42C31E03}" destId="{B2E04A4C-249B-4B25-8DD6-F311E4A1729A}" srcOrd="0" destOrd="0" presId="urn:microsoft.com/office/officeart/2008/layout/CircularPictureCallout"/>
    <dgm:cxn modelId="{B1068817-E830-450D-BBFF-37634B50BD77}" type="presOf" srcId="{2ACE98CD-7112-42A0-B207-C36A16F1DEDF}" destId="{6098C165-35EA-4B53-86A8-CC4EADC6BC58}" srcOrd="0" destOrd="0" presId="urn:microsoft.com/office/officeart/2008/layout/CircularPictureCallout"/>
    <dgm:cxn modelId="{F7CCEFF4-C73B-474F-BE50-D1260C413A79}" type="presOf" srcId="{05EEBB4F-27C6-49CC-B3BD-A32078A655AC}" destId="{4C27167C-8C54-48C4-B907-6F03C8774389}" srcOrd="0" destOrd="0" presId="urn:microsoft.com/office/officeart/2008/layout/CircularPictureCallout"/>
    <dgm:cxn modelId="{847E1462-7DB6-40EB-A1B1-5E40C3C19E7D}" type="presOf" srcId="{4B08335E-E6FC-4C65-8054-0855A9351A59}" destId="{96784818-6F61-42F4-97FB-ABE0199CDEAB}" srcOrd="0" destOrd="0" presId="urn:microsoft.com/office/officeart/2008/layout/CircularPictureCallout"/>
    <dgm:cxn modelId="{293C3261-A7B5-4A59-8131-5254876BBA48}" type="presOf" srcId="{D0D38FEF-365B-4230-BF21-1981CCFE06A1}" destId="{CCCE302B-E6B0-4FA0-AFBB-392F0EC3C61D}" srcOrd="0" destOrd="0" presId="urn:microsoft.com/office/officeart/2008/layout/CircularPictureCallout"/>
    <dgm:cxn modelId="{2E5F1C58-8437-4C49-AA5D-76ED4D7A9CDD}" type="presOf" srcId="{1A7A9764-5F37-44F5-9398-36690B41EF03}" destId="{6B1463E5-0F31-4D95-A0C0-D9D28FC80F6A}" srcOrd="0" destOrd="0" presId="urn:microsoft.com/office/officeart/2008/layout/CircularPictureCallout"/>
    <dgm:cxn modelId="{33E206D1-75BF-47A9-B030-D8ABB4BB3F78}" srcId="{A3CF30A0-B92C-48DA-898F-202F57F0DBA2}" destId="{86C88A78-E5AE-4092-8B57-2C0602C96857}" srcOrd="4" destOrd="0" parTransId="{1B7A0C4F-FDAF-4E76-81B4-9BBA2DB5426B}" sibTransId="{6A04FCE0-8C3D-4533-A640-E9254C75C8C8}"/>
    <dgm:cxn modelId="{C7E945BB-91C9-40FD-B713-C1389F9C5E3F}" type="presOf" srcId="{A3CF30A0-B92C-48DA-898F-202F57F0DBA2}" destId="{5767B49D-8F37-4E56-A535-2AFAB7A79A43}" srcOrd="0" destOrd="0" presId="urn:microsoft.com/office/officeart/2008/layout/CircularPictureCallout"/>
    <dgm:cxn modelId="{7840401A-7503-4EC1-BC2B-E653624F77A4}" srcId="{A3CF30A0-B92C-48DA-898F-202F57F0DBA2}" destId="{57E677FF-8862-413A-932F-10BA42C31E03}" srcOrd="1" destOrd="0" parTransId="{C57DAD77-9A4A-4643-AFE9-BBE8ADFF5388}" sibTransId="{4B08335E-E6FC-4C65-8054-0855A9351A59}"/>
    <dgm:cxn modelId="{A87504A2-1B14-4781-9FBC-040CDDAE9B46}" type="presOf" srcId="{6A04FCE0-8C3D-4533-A640-E9254C75C8C8}" destId="{4A3076D9-6B5F-405D-AE48-6090A5C53958}" srcOrd="0" destOrd="0" presId="urn:microsoft.com/office/officeart/2008/layout/CircularPictureCallout"/>
    <dgm:cxn modelId="{9960C52D-0CE6-465E-B8DE-A50EC47DA95F}" type="presOf" srcId="{AD05BDCA-D3F2-471F-85DA-CADEF05C98C5}" destId="{81184BB4-0676-4B22-B9FA-8774263353CF}" srcOrd="0" destOrd="0" presId="urn:microsoft.com/office/officeart/2008/layout/CircularPictureCallout"/>
    <dgm:cxn modelId="{2D524CBE-1DD4-48DA-A251-0FA60783D9AD}" type="presParOf" srcId="{5767B49D-8F37-4E56-A535-2AFAB7A79A43}" destId="{048D1E04-A690-4592-81A9-B2C9C5984CEF}" srcOrd="0" destOrd="0" presId="urn:microsoft.com/office/officeart/2008/layout/CircularPictureCallout"/>
    <dgm:cxn modelId="{699FE6C9-8651-4A02-90FC-7083EFE83B52}" type="presParOf" srcId="{048D1E04-A690-4592-81A9-B2C9C5984CEF}" destId="{F8D39C50-128E-47DA-9695-ED3C3D680BD9}" srcOrd="0" destOrd="0" presId="urn:microsoft.com/office/officeart/2008/layout/CircularPictureCallout"/>
    <dgm:cxn modelId="{E55BC71C-4EDC-47AE-939B-D4F0B1D077D0}" type="presParOf" srcId="{F8D39C50-128E-47DA-9695-ED3C3D680BD9}" destId="{6C50B9D2-3F76-49B7-B680-1A81D57BD8CF}" srcOrd="0" destOrd="0" presId="urn:microsoft.com/office/officeart/2008/layout/CircularPictureCallout"/>
    <dgm:cxn modelId="{66E76F48-3926-40FC-8EFF-946C08EC477A}" type="presParOf" srcId="{048D1E04-A690-4592-81A9-B2C9C5984CEF}" destId="{0D2AA480-9436-464F-8425-7057FEA36462}" srcOrd="1" destOrd="0" presId="urn:microsoft.com/office/officeart/2008/layout/CircularPictureCallout"/>
    <dgm:cxn modelId="{4DFA595F-AB83-4BFB-B697-D43AA55B42EF}" type="presParOf" srcId="{048D1E04-A690-4592-81A9-B2C9C5984CEF}" destId="{FCBA0CDF-A7D8-4BE7-81F0-C1FDD1A64B5B}" srcOrd="2" destOrd="0" presId="urn:microsoft.com/office/officeart/2008/layout/CircularPictureCallout"/>
    <dgm:cxn modelId="{8F9B3126-24C1-4F9C-B6E7-C61287793BAF}" type="presParOf" srcId="{FCBA0CDF-A7D8-4BE7-81F0-C1FDD1A64B5B}" destId="{96784818-6F61-42F4-97FB-ABE0199CDEAB}" srcOrd="0" destOrd="0" presId="urn:microsoft.com/office/officeart/2008/layout/CircularPictureCallout"/>
    <dgm:cxn modelId="{1976A303-ACBB-4C86-BC1F-C762FC01A51C}" type="presParOf" srcId="{048D1E04-A690-4592-81A9-B2C9C5984CEF}" destId="{E6A1184F-05D6-460E-BF1F-82E40DFC7CFA}" srcOrd="3" destOrd="0" presId="urn:microsoft.com/office/officeart/2008/layout/CircularPictureCallout"/>
    <dgm:cxn modelId="{44AD72A4-0EB5-4E2C-A01F-6C661ECB9503}" type="presParOf" srcId="{048D1E04-A690-4592-81A9-B2C9C5984CEF}" destId="{BC21F338-C692-483A-BBAF-AE6CB32483BA}" srcOrd="4" destOrd="0" presId="urn:microsoft.com/office/officeart/2008/layout/CircularPictureCallout"/>
    <dgm:cxn modelId="{8CCE2E94-F66E-43A8-A90F-2250888A9965}" type="presParOf" srcId="{BC21F338-C692-483A-BBAF-AE6CB32483BA}" destId="{B2E04A4C-249B-4B25-8DD6-F311E4A1729A}" srcOrd="0" destOrd="0" presId="urn:microsoft.com/office/officeart/2008/layout/CircularPictureCallout"/>
    <dgm:cxn modelId="{ED74BC88-F27E-441B-9EB4-93D105183D13}" type="presParOf" srcId="{048D1E04-A690-4592-81A9-B2C9C5984CEF}" destId="{B5A09326-7009-4924-AB1B-6961FFB4BD68}" srcOrd="5" destOrd="0" presId="urn:microsoft.com/office/officeart/2008/layout/CircularPictureCallout"/>
    <dgm:cxn modelId="{B2BEB29D-0489-4F9B-8D6D-DD9917DB337B}" type="presParOf" srcId="{B5A09326-7009-4924-AB1B-6961FFB4BD68}" destId="{CCCE302B-E6B0-4FA0-AFBB-392F0EC3C61D}" srcOrd="0" destOrd="0" presId="urn:microsoft.com/office/officeart/2008/layout/CircularPictureCallout"/>
    <dgm:cxn modelId="{C6D8B496-718E-4BED-B29E-824E1C179765}" type="presParOf" srcId="{048D1E04-A690-4592-81A9-B2C9C5984CEF}" destId="{0F563E79-096A-4577-8C3D-3EE05FA2112A}" srcOrd="6" destOrd="0" presId="urn:microsoft.com/office/officeart/2008/layout/CircularPictureCallout"/>
    <dgm:cxn modelId="{5B81792C-0DA3-42E1-85C3-793D63800D9E}" type="presParOf" srcId="{048D1E04-A690-4592-81A9-B2C9C5984CEF}" destId="{0766EEED-3B2C-4E2F-92E5-C232CB264C94}" srcOrd="7" destOrd="0" presId="urn:microsoft.com/office/officeart/2008/layout/CircularPictureCallout"/>
    <dgm:cxn modelId="{3D732AF5-6120-4103-AF53-3A936AE598D4}" type="presParOf" srcId="{0766EEED-3B2C-4E2F-92E5-C232CB264C94}" destId="{8229F3AE-C520-4B14-A0C8-3F5B0BBCDC2F}" srcOrd="0" destOrd="0" presId="urn:microsoft.com/office/officeart/2008/layout/CircularPictureCallout"/>
    <dgm:cxn modelId="{A9E89ABF-ED58-4002-972E-2769E631D766}" type="presParOf" srcId="{048D1E04-A690-4592-81A9-B2C9C5984CEF}" destId="{12515696-F588-4281-8E78-D412BE97567A}" srcOrd="8" destOrd="0" presId="urn:microsoft.com/office/officeart/2008/layout/CircularPictureCallout"/>
    <dgm:cxn modelId="{04A97C68-95CE-4A4F-A875-F463DB1DFD34}" type="presParOf" srcId="{12515696-F588-4281-8E78-D412BE97567A}" destId="{81184BB4-0676-4B22-B9FA-8774263353CF}" srcOrd="0" destOrd="0" presId="urn:microsoft.com/office/officeart/2008/layout/CircularPictureCallout"/>
    <dgm:cxn modelId="{1F8326C2-31A9-4529-AFB1-ED80E759301A}" type="presParOf" srcId="{048D1E04-A690-4592-81A9-B2C9C5984CEF}" destId="{300BB39A-E8F0-4325-9A33-8DD122851EF3}" srcOrd="9" destOrd="0" presId="urn:microsoft.com/office/officeart/2008/layout/CircularPictureCallout"/>
    <dgm:cxn modelId="{86C21C5F-7C75-4CE2-B95F-8BE805536024}" type="presParOf" srcId="{048D1E04-A690-4592-81A9-B2C9C5984CEF}" destId="{9EF17FFE-E414-4DC0-AB26-EEEBA409C5E0}" srcOrd="10" destOrd="0" presId="urn:microsoft.com/office/officeart/2008/layout/CircularPictureCallout"/>
    <dgm:cxn modelId="{DA6EB395-7679-427F-A3B1-DCEB0FD1E677}" type="presParOf" srcId="{9EF17FFE-E414-4DC0-AB26-EEEBA409C5E0}" destId="{6B1463E5-0F31-4D95-A0C0-D9D28FC80F6A}" srcOrd="0" destOrd="0" presId="urn:microsoft.com/office/officeart/2008/layout/CircularPictureCallout"/>
    <dgm:cxn modelId="{B292CD70-5E82-45EB-94E7-6D8CA51B60DB}" type="presParOf" srcId="{048D1E04-A690-4592-81A9-B2C9C5984CEF}" destId="{EC1D358F-668C-41E6-A013-3EB0F4AED2BE}" srcOrd="11" destOrd="0" presId="urn:microsoft.com/office/officeart/2008/layout/CircularPictureCallout"/>
    <dgm:cxn modelId="{EB7E7FC5-393E-40DB-BEDA-77FC724B0912}" type="presParOf" srcId="{EC1D358F-668C-41E6-A013-3EB0F4AED2BE}" destId="{4A3076D9-6B5F-405D-AE48-6090A5C53958}" srcOrd="0" destOrd="0" presId="urn:microsoft.com/office/officeart/2008/layout/CircularPictureCallout"/>
    <dgm:cxn modelId="{D12990F4-387E-456D-9555-ECFFA1382B32}" type="presParOf" srcId="{048D1E04-A690-4592-81A9-B2C9C5984CEF}" destId="{10004A9F-B8BA-4769-BD12-BA684C62A7F5}" srcOrd="12" destOrd="0" presId="urn:microsoft.com/office/officeart/2008/layout/CircularPictureCallout"/>
    <dgm:cxn modelId="{B4781FA3-B682-464C-BCFD-1DD46A1E63A3}" type="presParOf" srcId="{048D1E04-A690-4592-81A9-B2C9C5984CEF}" destId="{E7582EA9-6AE4-412B-8296-822D508632E6}" srcOrd="13" destOrd="0" presId="urn:microsoft.com/office/officeart/2008/layout/CircularPictureCallout"/>
    <dgm:cxn modelId="{0A39F84B-3E3D-411B-BDA7-310CC2139FB1}" type="presParOf" srcId="{E7582EA9-6AE4-412B-8296-822D508632E6}" destId="{350B4B14-F279-4E7F-BC68-1E433984E8FC}" srcOrd="0" destOrd="0" presId="urn:microsoft.com/office/officeart/2008/layout/CircularPictureCallout"/>
    <dgm:cxn modelId="{603B3E2A-311F-479D-A603-856CED1535BD}" type="presParOf" srcId="{048D1E04-A690-4592-81A9-B2C9C5984CEF}" destId="{4ED69103-C04F-4B84-AD59-C48027740821}" srcOrd="14" destOrd="0" presId="urn:microsoft.com/office/officeart/2008/layout/CircularPictureCallout"/>
    <dgm:cxn modelId="{C61AF824-3B9D-44B7-ACD4-4AF5B16A9F99}" type="presParOf" srcId="{4ED69103-C04F-4B84-AD59-C48027740821}" destId="{6098C165-35EA-4B53-86A8-CC4EADC6BC58}" srcOrd="0" destOrd="0" presId="urn:microsoft.com/office/officeart/2008/layout/CircularPictureCallout"/>
    <dgm:cxn modelId="{BA89A139-50AA-4F1E-96B8-FD9FC575B8A3}" type="presParOf" srcId="{048D1E04-A690-4592-81A9-B2C9C5984CEF}" destId="{4593FC40-18CC-4B56-8455-DF36B1F52935}" srcOrd="15" destOrd="0" presId="urn:microsoft.com/office/officeart/2008/layout/CircularPictureCallout"/>
    <dgm:cxn modelId="{3EF12231-8525-479B-98B8-7656D4250432}" type="presParOf" srcId="{048D1E04-A690-4592-81A9-B2C9C5984CEF}" destId="{A45B10F4-EC62-4B50-B25E-807A8883675C}" srcOrd="16" destOrd="0" presId="urn:microsoft.com/office/officeart/2008/layout/CircularPictureCallout"/>
    <dgm:cxn modelId="{BE485EBD-CA8B-4FFB-B3E9-F69797B2A54F}" type="presParOf" srcId="{A45B10F4-EC62-4B50-B25E-807A8883675C}" destId="{4C27167C-8C54-48C4-B907-6F03C8774389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B3AFAB-F4D2-4F22-AF87-EFB2BB5E5096}">
      <dsp:nvSpPr>
        <dsp:cNvPr id="0" name=""/>
        <dsp:cNvSpPr/>
      </dsp:nvSpPr>
      <dsp:spPr>
        <a:xfrm>
          <a:off x="0" y="0"/>
          <a:ext cx="5124196" cy="8755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0" kern="1200" cap="none" spc="0" smtClean="0">
              <a:ln w="0"/>
              <a:effectLst/>
              <a:latin typeface="Bookman Old Style" panose="02050604050505020204" pitchFamily="18" charset="0"/>
            </a:rPr>
            <a:t>Щоб вчити дітей – постійно вчися сам</a:t>
          </a:r>
          <a:endParaRPr lang="ru-RU" sz="2000" b="1" i="0" kern="1200" cap="none" spc="0" dirty="0">
            <a:ln w="0"/>
            <a:effectLst/>
            <a:latin typeface="Bookman Old Style" panose="02050604050505020204" pitchFamily="18" charset="0"/>
          </a:endParaRPr>
        </a:p>
      </dsp:txBody>
      <dsp:txXfrm>
        <a:off x="25644" y="25644"/>
        <a:ext cx="4076983" cy="824250"/>
      </dsp:txXfrm>
    </dsp:sp>
    <dsp:sp modelId="{6BF61839-3409-49DC-ADDD-1F0F049D88F4}">
      <dsp:nvSpPr>
        <dsp:cNvPr id="0" name=""/>
        <dsp:cNvSpPr/>
      </dsp:nvSpPr>
      <dsp:spPr>
        <a:xfrm>
          <a:off x="396998" y="1009844"/>
          <a:ext cx="5124196" cy="8755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0" kern="1200" cap="none" spc="0" smtClean="0">
              <a:ln w="0"/>
              <a:effectLst/>
              <a:latin typeface="Bookman Old Style" panose="02050604050505020204" pitchFamily="18" charset="0"/>
            </a:rPr>
            <a:t>Цінність знань - у їхньому практичному застосуванні</a:t>
          </a:r>
          <a:endParaRPr lang="ru-RU" sz="2000" b="1" i="0" kern="1200" cap="none" spc="0" dirty="0">
            <a:ln w="0"/>
            <a:effectLst/>
            <a:latin typeface="Bookman Old Style" panose="02050604050505020204" pitchFamily="18" charset="0"/>
          </a:endParaRPr>
        </a:p>
      </dsp:txBody>
      <dsp:txXfrm>
        <a:off x="422642" y="1035488"/>
        <a:ext cx="4121157" cy="824250"/>
      </dsp:txXfrm>
    </dsp:sp>
    <dsp:sp modelId="{20CDD6AA-016B-4558-B74D-FF05583A7CB9}">
      <dsp:nvSpPr>
        <dsp:cNvPr id="0" name=""/>
        <dsp:cNvSpPr/>
      </dsp:nvSpPr>
      <dsp:spPr>
        <a:xfrm>
          <a:off x="765302" y="1994280"/>
          <a:ext cx="5124196" cy="8755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0" kern="1200" cap="none" spc="0" smtClean="0">
              <a:ln w="0"/>
              <a:effectLst/>
              <a:latin typeface="Bookman Old Style" panose="02050604050505020204" pitchFamily="18" charset="0"/>
            </a:rPr>
            <a:t>В кожній дитині є щось хороше – знайди його</a:t>
          </a:r>
          <a:endParaRPr lang="ru-RU" sz="2000" b="1" i="0" kern="1200" cap="none" spc="0" dirty="0">
            <a:ln w="0"/>
            <a:effectLst/>
            <a:latin typeface="Bookman Old Style" panose="02050604050505020204" pitchFamily="18" charset="0"/>
          </a:endParaRPr>
        </a:p>
      </dsp:txBody>
      <dsp:txXfrm>
        <a:off x="790946" y="2019924"/>
        <a:ext cx="4121157" cy="824250"/>
      </dsp:txXfrm>
    </dsp:sp>
    <dsp:sp modelId="{83194BE8-5157-483B-95F6-258A20A924DC}">
      <dsp:nvSpPr>
        <dsp:cNvPr id="0" name=""/>
        <dsp:cNvSpPr/>
      </dsp:nvSpPr>
      <dsp:spPr>
        <a:xfrm>
          <a:off x="1147952" y="2991421"/>
          <a:ext cx="5124196" cy="8755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0" kern="1200" cap="none" spc="0" smtClean="0">
              <a:ln w="0"/>
              <a:effectLst/>
              <a:latin typeface="Bookman Old Style" panose="02050604050505020204" pitchFamily="18" charset="0"/>
            </a:rPr>
            <a:t>Дитина повинна реально оцінювати себе – це запорука успіху</a:t>
          </a:r>
          <a:endParaRPr lang="ru-RU" sz="2000" b="1" i="0" kern="1200" cap="none" spc="0">
            <a:ln w="0"/>
            <a:effectLst/>
            <a:latin typeface="Bookman Old Style" panose="02050604050505020204" pitchFamily="18" charset="0"/>
          </a:endParaRPr>
        </a:p>
      </dsp:txBody>
      <dsp:txXfrm>
        <a:off x="1173596" y="3017065"/>
        <a:ext cx="4121157" cy="824250"/>
      </dsp:txXfrm>
    </dsp:sp>
    <dsp:sp modelId="{6D788596-C81D-464D-A7B5-879B645E411B}">
      <dsp:nvSpPr>
        <dsp:cNvPr id="0" name=""/>
        <dsp:cNvSpPr/>
      </dsp:nvSpPr>
      <dsp:spPr>
        <a:xfrm>
          <a:off x="1530604" y="3988561"/>
          <a:ext cx="5124196" cy="87553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0" kern="1200" cap="none" spc="0" smtClean="0">
              <a:ln w="0"/>
              <a:effectLst/>
              <a:latin typeface="Bookman Old Style" panose="02050604050505020204" pitchFamily="18" charset="0"/>
            </a:rPr>
            <a:t>Добрий гумор – помічник вчителя</a:t>
          </a:r>
          <a:endParaRPr lang="ru-RU" sz="2000" b="1" i="0" kern="1200" cap="none" spc="0" dirty="0">
            <a:ln w="0"/>
            <a:effectLst/>
            <a:latin typeface="Bookman Old Style" panose="02050604050505020204" pitchFamily="18" charset="0"/>
          </a:endParaRPr>
        </a:p>
      </dsp:txBody>
      <dsp:txXfrm>
        <a:off x="1556248" y="4014205"/>
        <a:ext cx="4121157" cy="824250"/>
      </dsp:txXfrm>
    </dsp:sp>
    <dsp:sp modelId="{58E24CD9-05AD-4903-BF63-52250412EDF0}">
      <dsp:nvSpPr>
        <dsp:cNvPr id="0" name=""/>
        <dsp:cNvSpPr/>
      </dsp:nvSpPr>
      <dsp:spPr>
        <a:xfrm>
          <a:off x="4555096" y="639629"/>
          <a:ext cx="569099" cy="569099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i="0" kern="1200" cap="none" spc="0">
            <a:ln w="0"/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4683143" y="639629"/>
        <a:ext cx="313005" cy="428247"/>
      </dsp:txXfrm>
    </dsp:sp>
    <dsp:sp modelId="{EB8C2760-5D3E-4173-AA94-5204A4772AF2}">
      <dsp:nvSpPr>
        <dsp:cNvPr id="0" name=""/>
        <dsp:cNvSpPr/>
      </dsp:nvSpPr>
      <dsp:spPr>
        <a:xfrm>
          <a:off x="4937747" y="1636769"/>
          <a:ext cx="569099" cy="569099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i="0" kern="1200" cap="none" spc="0">
            <a:ln w="0"/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5065794" y="1636769"/>
        <a:ext cx="313005" cy="428247"/>
      </dsp:txXfrm>
    </dsp:sp>
    <dsp:sp modelId="{C8C5BD72-A23E-4AC5-8E7A-2111A5D22BE0}">
      <dsp:nvSpPr>
        <dsp:cNvPr id="0" name=""/>
        <dsp:cNvSpPr/>
      </dsp:nvSpPr>
      <dsp:spPr>
        <a:xfrm>
          <a:off x="5320398" y="2619317"/>
          <a:ext cx="569099" cy="569099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i="0" kern="1200" cap="none" spc="0">
            <a:ln w="0"/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5448445" y="2619317"/>
        <a:ext cx="313005" cy="428247"/>
      </dsp:txXfrm>
    </dsp:sp>
    <dsp:sp modelId="{F50425AD-6E9B-4E6E-BB7D-59271DF57B5D}">
      <dsp:nvSpPr>
        <dsp:cNvPr id="0" name=""/>
        <dsp:cNvSpPr/>
      </dsp:nvSpPr>
      <dsp:spPr>
        <a:xfrm>
          <a:off x="5703049" y="3626186"/>
          <a:ext cx="569099" cy="569099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i="0" kern="1200" cap="none" spc="0">
            <a:ln w="0"/>
            <a:solidFill>
              <a:schemeClr val="tx1"/>
            </a:solidFill>
            <a:effectLst/>
            <a:latin typeface="Bookman Old Style" panose="02050604050505020204" pitchFamily="18" charset="0"/>
          </a:endParaRPr>
        </a:p>
      </dsp:txBody>
      <dsp:txXfrm>
        <a:off x="5831096" y="3626186"/>
        <a:ext cx="313005" cy="42824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02C411-DE0B-463B-8CD4-FAE2CFFCA9E7}">
      <dsp:nvSpPr>
        <dsp:cNvPr id="0" name=""/>
        <dsp:cNvSpPr/>
      </dsp:nvSpPr>
      <dsp:spPr>
        <a:xfrm>
          <a:off x="1802464" y="2224697"/>
          <a:ext cx="1840061" cy="17801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Форми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застосування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інформаційно –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комунікаційних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технологій</a:t>
          </a:r>
          <a:endParaRPr kumimoji="0" lang="ru-RU" altLang="ru-RU" sz="1200" b="1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71935" y="2485395"/>
        <a:ext cx="1301119" cy="1258762"/>
      </dsp:txXfrm>
    </dsp:sp>
    <dsp:sp modelId="{E957E1BF-2865-40CA-BF72-81561C0E1620}">
      <dsp:nvSpPr>
        <dsp:cNvPr id="0" name=""/>
        <dsp:cNvSpPr/>
      </dsp:nvSpPr>
      <dsp:spPr>
        <a:xfrm rot="16200000">
          <a:off x="2566331" y="2043767"/>
          <a:ext cx="312327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312327" y="247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14686" y="2060725"/>
        <a:ext cx="15616" cy="15616"/>
      </dsp:txXfrm>
    </dsp:sp>
    <dsp:sp modelId="{30835D3E-0774-42B5-B4A9-2427A87AB5BE}">
      <dsp:nvSpPr>
        <dsp:cNvPr id="0" name=""/>
        <dsp:cNvSpPr/>
      </dsp:nvSpPr>
      <dsp:spPr>
        <a:xfrm>
          <a:off x="1973326" y="414033"/>
          <a:ext cx="1498336" cy="1498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Презентації</a:t>
          </a:r>
          <a:endParaRPr kumimoji="0" lang="ru-RU" altLang="ru-RU" sz="1200" b="1" i="0" u="none" strike="noStrike" kern="1200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92752" y="633459"/>
        <a:ext cx="1059484" cy="1059484"/>
      </dsp:txXfrm>
    </dsp:sp>
    <dsp:sp modelId="{EC389BA1-3F97-4CEB-A827-FEFD0419B2C5}">
      <dsp:nvSpPr>
        <dsp:cNvPr id="0" name=""/>
        <dsp:cNvSpPr/>
      </dsp:nvSpPr>
      <dsp:spPr>
        <a:xfrm>
          <a:off x="3642525" y="3090010"/>
          <a:ext cx="282376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282376" y="247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76654" y="3107717"/>
        <a:ext cx="14118" cy="14118"/>
      </dsp:txXfrm>
    </dsp:sp>
    <dsp:sp modelId="{3A06665A-1D7E-4007-AEB6-3F0C9038BE70}">
      <dsp:nvSpPr>
        <dsp:cNvPr id="0" name=""/>
        <dsp:cNvSpPr/>
      </dsp:nvSpPr>
      <dsp:spPr>
        <a:xfrm>
          <a:off x="3924902" y="2365608"/>
          <a:ext cx="1498336" cy="1498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Дослідження</a:t>
          </a:r>
          <a:endParaRPr kumimoji="0" lang="ru-RU" altLang="ru-RU" sz="1200" b="1" i="0" u="none" strike="noStrike" kern="1200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44328" y="2585034"/>
        <a:ext cx="1059484" cy="1059484"/>
      </dsp:txXfrm>
    </dsp:sp>
    <dsp:sp modelId="{E5924C88-D666-4E08-B6D5-16E622F267DE}">
      <dsp:nvSpPr>
        <dsp:cNvPr id="0" name=""/>
        <dsp:cNvSpPr/>
      </dsp:nvSpPr>
      <dsp:spPr>
        <a:xfrm rot="5400000">
          <a:off x="2566331" y="4136253"/>
          <a:ext cx="312327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312327" y="247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14686" y="4153211"/>
        <a:ext cx="15616" cy="15616"/>
      </dsp:txXfrm>
    </dsp:sp>
    <dsp:sp modelId="{5DA9BA38-3581-42F4-8465-828E84D6A649}">
      <dsp:nvSpPr>
        <dsp:cNvPr id="0" name=""/>
        <dsp:cNvSpPr/>
      </dsp:nvSpPr>
      <dsp:spPr>
        <a:xfrm>
          <a:off x="1973326" y="4317183"/>
          <a:ext cx="1498336" cy="1498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Тестування</a:t>
          </a:r>
          <a:endParaRPr kumimoji="0" lang="ru-RU" altLang="ru-RU" sz="1200" b="1" i="0" u="none" strike="noStrike" kern="1200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92752" y="4536609"/>
        <a:ext cx="1059484" cy="1059484"/>
      </dsp:txXfrm>
    </dsp:sp>
    <dsp:sp modelId="{2CC4C21B-6E54-4DE7-B169-138E001FA675}">
      <dsp:nvSpPr>
        <dsp:cNvPr id="0" name=""/>
        <dsp:cNvSpPr/>
      </dsp:nvSpPr>
      <dsp:spPr>
        <a:xfrm rot="10800000">
          <a:off x="1520087" y="3090010"/>
          <a:ext cx="282376" cy="49531"/>
        </a:xfrm>
        <a:custGeom>
          <a:avLst/>
          <a:gdLst/>
          <a:ahLst/>
          <a:cxnLst/>
          <a:rect l="0" t="0" r="0" b="0"/>
          <a:pathLst>
            <a:path>
              <a:moveTo>
                <a:pt x="0" y="24765"/>
              </a:moveTo>
              <a:lnTo>
                <a:pt x="282376" y="247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654216" y="3107717"/>
        <a:ext cx="14118" cy="14118"/>
      </dsp:txXfrm>
    </dsp:sp>
    <dsp:sp modelId="{8E952587-F589-407D-B24F-4814DB396D72}">
      <dsp:nvSpPr>
        <dsp:cNvPr id="0" name=""/>
        <dsp:cNvSpPr/>
      </dsp:nvSpPr>
      <dsp:spPr>
        <a:xfrm>
          <a:off x="21751" y="2365608"/>
          <a:ext cx="1498336" cy="1498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Проектна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altLang="ru-RU" sz="1200" b="1" i="0" u="none" strike="noStrike" kern="1200" cap="none" normalizeH="0" baseline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діяльність</a:t>
          </a:r>
          <a:endParaRPr kumimoji="0" lang="ru-RU" altLang="ru-RU" sz="1200" b="1" i="0" u="none" strike="noStrike" kern="1200" cap="none" normalizeH="0" baseline="0" dirty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1177" y="2585034"/>
        <a:ext cx="1059484" cy="105948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CF464-1643-4F59-B1EE-BA6CB02C59E9}">
      <dsp:nvSpPr>
        <dsp:cNvPr id="0" name=""/>
        <dsp:cNvSpPr/>
      </dsp:nvSpPr>
      <dsp:spPr>
        <a:xfrm>
          <a:off x="-4794220" y="-734795"/>
          <a:ext cx="5710264" cy="5710264"/>
        </a:xfrm>
        <a:prstGeom prst="blockArc">
          <a:avLst>
            <a:gd name="adj1" fmla="val 18900000"/>
            <a:gd name="adj2" fmla="val 2700000"/>
            <a:gd name="adj3" fmla="val 378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C3A8EE-9C76-4600-83E9-BF971BBEB9C3}">
      <dsp:nvSpPr>
        <dsp:cNvPr id="0" name=""/>
        <dsp:cNvSpPr/>
      </dsp:nvSpPr>
      <dsp:spPr>
        <a:xfrm>
          <a:off x="341918" y="223313"/>
          <a:ext cx="6728982" cy="44645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437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Учень формує власну думку;</a:t>
          </a:r>
          <a:r>
            <a:rPr lang="uk-UA" sz="1000" b="1" kern="1200" dirty="0">
              <a:solidFill>
                <a:schemeClr val="tx1"/>
              </a:solidFill>
            </a:rPr>
            <a:t>	</a:t>
          </a:r>
          <a:endParaRPr lang="ru-RU" sz="1000" b="1" kern="1200" dirty="0">
            <a:solidFill>
              <a:schemeClr val="tx1"/>
            </a:solidFill>
          </a:endParaRPr>
        </a:p>
      </dsp:txBody>
      <dsp:txXfrm>
        <a:off x="341918" y="223313"/>
        <a:ext cx="6728982" cy="446458"/>
      </dsp:txXfrm>
    </dsp:sp>
    <dsp:sp modelId="{CE33232C-C7E2-4B45-A659-9629E589A41D}">
      <dsp:nvSpPr>
        <dsp:cNvPr id="0" name=""/>
        <dsp:cNvSpPr/>
      </dsp:nvSpPr>
      <dsp:spPr>
        <a:xfrm>
          <a:off x="62882" y="167506"/>
          <a:ext cx="558072" cy="558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F3C164C-7A93-4238-9E5F-199F9AC0DFE4}">
      <dsp:nvSpPr>
        <dsp:cNvPr id="0" name=""/>
        <dsp:cNvSpPr/>
      </dsp:nvSpPr>
      <dsp:spPr>
        <a:xfrm>
          <a:off x="709160" y="892916"/>
          <a:ext cx="6361740" cy="44645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437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Вміє цінувати іншу точку зору;</a:t>
          </a:r>
          <a:endParaRPr lang="ru-RU" sz="1800" b="1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09160" y="892916"/>
        <a:ext cx="6361740" cy="446458"/>
      </dsp:txXfrm>
    </dsp:sp>
    <dsp:sp modelId="{D4AEFE84-2E49-4047-A085-8FEDF97A76EC}">
      <dsp:nvSpPr>
        <dsp:cNvPr id="0" name=""/>
        <dsp:cNvSpPr/>
      </dsp:nvSpPr>
      <dsp:spPr>
        <a:xfrm>
          <a:off x="430124" y="837108"/>
          <a:ext cx="558072" cy="558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A26E16-5301-4D59-B43D-A98CE2B74704}">
      <dsp:nvSpPr>
        <dsp:cNvPr id="0" name=""/>
        <dsp:cNvSpPr/>
      </dsp:nvSpPr>
      <dsp:spPr>
        <a:xfrm>
          <a:off x="877091" y="1562518"/>
          <a:ext cx="6193809" cy="44645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437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Аргументовано сперечається;</a:t>
          </a:r>
          <a:endParaRPr lang="ru-RU" sz="1800" b="1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877091" y="1562518"/>
        <a:ext cx="6193809" cy="446458"/>
      </dsp:txXfrm>
    </dsp:sp>
    <dsp:sp modelId="{8257B1B5-4BA6-4391-BF8E-3ABE63884443}">
      <dsp:nvSpPr>
        <dsp:cNvPr id="0" name=""/>
        <dsp:cNvSpPr/>
      </dsp:nvSpPr>
      <dsp:spPr>
        <a:xfrm>
          <a:off x="598055" y="1506711"/>
          <a:ext cx="558072" cy="558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B79DE33-13ED-43B2-AF78-FE39E4509BF9}">
      <dsp:nvSpPr>
        <dsp:cNvPr id="0" name=""/>
        <dsp:cNvSpPr/>
      </dsp:nvSpPr>
      <dsp:spPr>
        <a:xfrm>
          <a:off x="877091" y="2231696"/>
          <a:ext cx="6193809" cy="44645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437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Здійснює обдуманий вибір між різними думками;</a:t>
          </a:r>
          <a:r>
            <a:rPr lang="uk-UA" sz="1000" b="1" kern="1200" dirty="0">
              <a:solidFill>
                <a:schemeClr val="tx1"/>
              </a:solidFill>
            </a:rPr>
            <a:t>	</a:t>
          </a:r>
          <a:endParaRPr lang="ru-RU" sz="1000" b="1" kern="1200" dirty="0">
            <a:solidFill>
              <a:schemeClr val="tx1"/>
            </a:solidFill>
          </a:endParaRPr>
        </a:p>
      </dsp:txBody>
      <dsp:txXfrm>
        <a:off x="877091" y="2231696"/>
        <a:ext cx="6193809" cy="446458"/>
      </dsp:txXfrm>
    </dsp:sp>
    <dsp:sp modelId="{CDA9CF8E-181D-42DA-B1C0-CD1EF34A2031}">
      <dsp:nvSpPr>
        <dsp:cNvPr id="0" name=""/>
        <dsp:cNvSpPr/>
      </dsp:nvSpPr>
      <dsp:spPr>
        <a:xfrm>
          <a:off x="598055" y="2175889"/>
          <a:ext cx="558072" cy="558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DA5FA7-6ECE-4A4D-88DA-D6CC3D1195A3}">
      <dsp:nvSpPr>
        <dsp:cNvPr id="0" name=""/>
        <dsp:cNvSpPr/>
      </dsp:nvSpPr>
      <dsp:spPr>
        <a:xfrm>
          <a:off x="709160" y="2901298"/>
          <a:ext cx="6361740" cy="44645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437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Цінує спільну роботу, в якій виникає загальне рішення;</a:t>
          </a:r>
          <a:endParaRPr lang="ru-RU" sz="1800" b="1" i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09160" y="2901298"/>
        <a:ext cx="6361740" cy="446458"/>
      </dsp:txXfrm>
    </dsp:sp>
    <dsp:sp modelId="{7FF738B2-E6A9-4ECB-87E1-D6E173B189C9}">
      <dsp:nvSpPr>
        <dsp:cNvPr id="0" name=""/>
        <dsp:cNvSpPr/>
      </dsp:nvSpPr>
      <dsp:spPr>
        <a:xfrm>
          <a:off x="430124" y="2845491"/>
          <a:ext cx="558072" cy="558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BDD5531-42E0-4E0A-8A03-14893C1B2397}">
      <dsp:nvSpPr>
        <dsp:cNvPr id="0" name=""/>
        <dsp:cNvSpPr/>
      </dsp:nvSpPr>
      <dsp:spPr>
        <a:xfrm>
          <a:off x="341918" y="3570901"/>
          <a:ext cx="6728982" cy="44645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4376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Виявляє інтерес до творчої діяльності.</a:t>
          </a:r>
          <a:endParaRPr lang="ru-RU" sz="700" b="1" i="1" kern="1200" dirty="0">
            <a:solidFill>
              <a:schemeClr val="tx1"/>
            </a:solidFill>
          </a:endParaRPr>
        </a:p>
      </dsp:txBody>
      <dsp:txXfrm>
        <a:off x="341918" y="3570901"/>
        <a:ext cx="6728982" cy="446458"/>
      </dsp:txXfrm>
    </dsp:sp>
    <dsp:sp modelId="{03EF74E3-2DAC-42B7-B34A-0DC936D0BB84}">
      <dsp:nvSpPr>
        <dsp:cNvPr id="0" name=""/>
        <dsp:cNvSpPr/>
      </dsp:nvSpPr>
      <dsp:spPr>
        <a:xfrm>
          <a:off x="62882" y="3515093"/>
          <a:ext cx="558072" cy="5580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D2606-C1FA-45BD-8D80-33F50DD6ECF2}">
      <dsp:nvSpPr>
        <dsp:cNvPr id="0" name=""/>
        <dsp:cNvSpPr/>
      </dsp:nvSpPr>
      <dsp:spPr>
        <a:xfrm>
          <a:off x="106783" y="0"/>
          <a:ext cx="4888177" cy="4888177"/>
        </a:xfrm>
        <a:prstGeom prst="triangle">
          <a:avLst/>
        </a:prstGeom>
        <a:solidFill>
          <a:srgbClr val="59A42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7EBD2F-4222-46AB-870B-71F26303060C}">
      <dsp:nvSpPr>
        <dsp:cNvPr id="0" name=""/>
        <dsp:cNvSpPr/>
      </dsp:nvSpPr>
      <dsp:spPr>
        <a:xfrm>
          <a:off x="2477793" y="489295"/>
          <a:ext cx="3177315" cy="6950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/>
            <a:t>Учень приймає рішення на основі доказів та власних переконань</a:t>
          </a:r>
          <a:r>
            <a:rPr lang="uk-UA" sz="1500" kern="1200" dirty="0" smtClean="0"/>
            <a:t>. </a:t>
          </a:r>
          <a:endParaRPr lang="uk-UA" sz="1500" kern="1200" dirty="0"/>
        </a:p>
      </dsp:txBody>
      <dsp:txXfrm>
        <a:off x="2511722" y="523224"/>
        <a:ext cx="3109457" cy="627179"/>
      </dsp:txXfrm>
    </dsp:sp>
    <dsp:sp modelId="{47EC13D8-7BA9-4BE4-959A-3E9259476149}">
      <dsp:nvSpPr>
        <dsp:cNvPr id="0" name=""/>
        <dsp:cNvSpPr/>
      </dsp:nvSpPr>
      <dsp:spPr>
        <a:xfrm>
          <a:off x="2477793" y="1271212"/>
          <a:ext cx="3177315" cy="6950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133703"/>
              <a:satOff val="3582"/>
              <a:lumOff val="1578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/>
            <a:t>Учень відстоює свою думку, приводить приклади, аргументи</a:t>
          </a:r>
          <a:r>
            <a:rPr lang="uk-UA" sz="1500" kern="1200" dirty="0" smtClean="0"/>
            <a:t>.</a:t>
          </a:r>
          <a:endParaRPr lang="uk-UA" sz="1500" kern="1200" dirty="0"/>
        </a:p>
      </dsp:txBody>
      <dsp:txXfrm>
        <a:off x="2511722" y="1305141"/>
        <a:ext cx="3109457" cy="627179"/>
      </dsp:txXfrm>
    </dsp:sp>
    <dsp:sp modelId="{F354C498-C23B-42EA-84CA-F436A2B7C775}">
      <dsp:nvSpPr>
        <dsp:cNvPr id="0" name=""/>
        <dsp:cNvSpPr/>
      </dsp:nvSpPr>
      <dsp:spPr>
        <a:xfrm>
          <a:off x="2477793" y="2053129"/>
          <a:ext cx="3177315" cy="6950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267407"/>
              <a:satOff val="7164"/>
              <a:lumOff val="3156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/>
            <a:t>Учень зіставляє власну думку з іншими точками зору.</a:t>
          </a:r>
          <a:endParaRPr lang="uk-UA" sz="1500" b="1" kern="1200" dirty="0"/>
        </a:p>
      </dsp:txBody>
      <dsp:txXfrm>
        <a:off x="2511722" y="2087058"/>
        <a:ext cx="3109457" cy="627179"/>
      </dsp:txXfrm>
    </dsp:sp>
    <dsp:sp modelId="{C67174AB-8FC6-456E-B820-55A427F972D5}">
      <dsp:nvSpPr>
        <dsp:cNvPr id="0" name=""/>
        <dsp:cNvSpPr/>
      </dsp:nvSpPr>
      <dsp:spPr>
        <a:xfrm>
          <a:off x="2477793" y="2835047"/>
          <a:ext cx="3177315" cy="6950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267407"/>
              <a:satOff val="7164"/>
              <a:lumOff val="3156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/>
            <a:t>Учень аналізує різні точки зору і вибирає власну </a:t>
          </a:r>
          <a:r>
            <a:rPr lang="uk-UA" sz="1500" kern="1200" dirty="0" smtClean="0"/>
            <a:t>.</a:t>
          </a:r>
          <a:endParaRPr lang="uk-UA" sz="1500" kern="1200" dirty="0"/>
        </a:p>
      </dsp:txBody>
      <dsp:txXfrm>
        <a:off x="2511722" y="2868976"/>
        <a:ext cx="3109457" cy="627179"/>
      </dsp:txXfrm>
    </dsp:sp>
    <dsp:sp modelId="{B5646F72-633F-4E36-BCF5-2AFE8BAAB057}">
      <dsp:nvSpPr>
        <dsp:cNvPr id="0" name=""/>
        <dsp:cNvSpPr/>
      </dsp:nvSpPr>
      <dsp:spPr>
        <a:xfrm>
          <a:off x="2477793" y="3616964"/>
          <a:ext cx="3177315" cy="6950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133703"/>
              <a:satOff val="3582"/>
              <a:lumOff val="1578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/>
            <a:t>Учень сприймає інформацію з різних джерел.</a:t>
          </a:r>
          <a:endParaRPr lang="uk-UA" sz="1500" b="1" kern="1200" dirty="0"/>
        </a:p>
      </dsp:txBody>
      <dsp:txXfrm>
        <a:off x="2511722" y="3650893"/>
        <a:ext cx="3109457" cy="62717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98183A-DA88-4BFB-AFD4-D84B1090CDC8}">
      <dsp:nvSpPr>
        <dsp:cNvPr id="0" name=""/>
        <dsp:cNvSpPr/>
      </dsp:nvSpPr>
      <dsp:spPr>
        <a:xfrm rot="5400000">
          <a:off x="-205309" y="440389"/>
          <a:ext cx="1368730" cy="95811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solidFill>
                <a:schemeClr val="tx1"/>
              </a:solidFill>
            </a:rPr>
            <a:t>1</a:t>
          </a:r>
          <a:endParaRPr lang="ru-RU" sz="2000" kern="1200" dirty="0">
            <a:solidFill>
              <a:schemeClr val="tx1"/>
            </a:solidFill>
          </a:endParaRPr>
        </a:p>
      </dsp:txBody>
      <dsp:txXfrm rot="-5400000">
        <a:off x="1" y="714136"/>
        <a:ext cx="958111" cy="410619"/>
      </dsp:txXfrm>
    </dsp:sp>
    <dsp:sp modelId="{1E1066AF-71B0-40F4-A815-04F9CB55C921}">
      <dsp:nvSpPr>
        <dsp:cNvPr id="0" name=""/>
        <dsp:cNvSpPr/>
      </dsp:nvSpPr>
      <dsp:spPr>
        <a:xfrm rot="5400000">
          <a:off x="3645158" y="-2654132"/>
          <a:ext cx="1294005" cy="66681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Використання технології розвитку критичного мислення забезпечує перехід від навчання, орієнтованого переважно на запам’ятовування, до навчання, спрямованого на розвиток самостійного свідомого мислення учнів.</a:t>
          </a:r>
          <a:endParaRPr lang="ru-RU" sz="2000" b="1" i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958111" y="96083"/>
        <a:ext cx="6604932" cy="1167669"/>
      </dsp:txXfrm>
    </dsp:sp>
    <dsp:sp modelId="{A5817219-C07F-44A5-8708-2161708B4665}">
      <dsp:nvSpPr>
        <dsp:cNvPr id="0" name=""/>
        <dsp:cNvSpPr/>
      </dsp:nvSpPr>
      <dsp:spPr>
        <a:xfrm rot="5400000">
          <a:off x="-205309" y="1678335"/>
          <a:ext cx="1368730" cy="95811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solidFill>
              <a:schemeClr val="tx1"/>
            </a:solidFill>
          </a:endParaRPr>
        </a:p>
      </dsp:txBody>
      <dsp:txXfrm rot="-5400000">
        <a:off x="1" y="1952082"/>
        <a:ext cx="958111" cy="410619"/>
      </dsp:txXfrm>
    </dsp:sp>
    <dsp:sp modelId="{3838231D-A7FE-4BA8-871D-74CFC1AEEEAE}">
      <dsp:nvSpPr>
        <dsp:cNvPr id="0" name=""/>
        <dsp:cNvSpPr/>
      </dsp:nvSpPr>
      <dsp:spPr>
        <a:xfrm rot="5400000">
          <a:off x="3847324" y="-1416186"/>
          <a:ext cx="889674" cy="66681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Це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набагато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ефективніший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шлях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використання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часу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вчителя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ресурсів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суспільства</a:t>
          </a:r>
          <a:r>
            <a:rPr lang="ru-RU" sz="2000" b="1" i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958111" y="1516457"/>
        <a:ext cx="6624670" cy="802814"/>
      </dsp:txXfrm>
    </dsp:sp>
    <dsp:sp modelId="{6E45C138-2A17-4C7C-943A-303479668E33}">
      <dsp:nvSpPr>
        <dsp:cNvPr id="0" name=""/>
        <dsp:cNvSpPr/>
      </dsp:nvSpPr>
      <dsp:spPr>
        <a:xfrm rot="5400000">
          <a:off x="-127491" y="2910602"/>
          <a:ext cx="1368730" cy="958111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solidFill>
                <a:schemeClr val="tx1"/>
              </a:solidFill>
            </a:rPr>
            <a:t>3</a:t>
          </a:r>
          <a:endParaRPr lang="ru-RU" sz="2000" kern="1200" dirty="0">
            <a:solidFill>
              <a:schemeClr val="tx1"/>
            </a:solidFill>
          </a:endParaRPr>
        </a:p>
      </dsp:txBody>
      <dsp:txXfrm rot="-5400000">
        <a:off x="77819" y="3184349"/>
        <a:ext cx="958111" cy="410619"/>
      </dsp:txXfrm>
    </dsp:sp>
    <dsp:sp modelId="{B2535093-0EC0-4C76-870F-D8254D1476F2}">
      <dsp:nvSpPr>
        <dsp:cNvPr id="0" name=""/>
        <dsp:cNvSpPr/>
      </dsp:nvSpPr>
      <dsp:spPr>
        <a:xfrm rot="5400000">
          <a:off x="3875518" y="-178239"/>
          <a:ext cx="833287" cy="66681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Ми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повинні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готувати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дитину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до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життя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в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інформаційному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суспільстві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958112" y="2779845"/>
        <a:ext cx="6627422" cy="751931"/>
      </dsp:txXfrm>
    </dsp:sp>
    <dsp:sp modelId="{94E09B64-302C-4C6B-8DDB-0899EAF8C79B}">
      <dsp:nvSpPr>
        <dsp:cNvPr id="0" name=""/>
        <dsp:cNvSpPr/>
      </dsp:nvSpPr>
      <dsp:spPr>
        <a:xfrm rot="5400000">
          <a:off x="-205309" y="4409859"/>
          <a:ext cx="1368730" cy="958111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>
              <a:solidFill>
                <a:schemeClr val="tx1"/>
              </a:solidFill>
            </a:rPr>
            <a:t>4</a:t>
          </a:r>
          <a:endParaRPr lang="ru-RU" sz="2000" kern="1200" dirty="0">
            <a:solidFill>
              <a:schemeClr val="tx1"/>
            </a:solidFill>
          </a:endParaRPr>
        </a:p>
      </dsp:txBody>
      <dsp:txXfrm rot="-5400000">
        <a:off x="1" y="4683606"/>
        <a:ext cx="958111" cy="410619"/>
      </dsp:txXfrm>
    </dsp:sp>
    <dsp:sp modelId="{20E5093B-D3E2-4395-B575-F6CA8706F71E}">
      <dsp:nvSpPr>
        <dsp:cNvPr id="0" name=""/>
        <dsp:cNvSpPr/>
      </dsp:nvSpPr>
      <dsp:spPr>
        <a:xfrm rot="5400000">
          <a:off x="3591693" y="1315336"/>
          <a:ext cx="1400935" cy="66681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Критичне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мислення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є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дієвим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способом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виховання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демократичного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менталітету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громадян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які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повинні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про все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мати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власну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думку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і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не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дозволяти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маніпулювати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своєю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2000" b="1" i="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свідомістю</a:t>
          </a:r>
          <a:r>
            <a:rPr lang="ru-RU" sz="2000" b="1" i="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958111" y="4017306"/>
        <a:ext cx="6599712" cy="12641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A8AEFC-EF7B-4B2E-A325-B647833D0A18}">
      <dsp:nvSpPr>
        <dsp:cNvPr id="0" name=""/>
        <dsp:cNvSpPr/>
      </dsp:nvSpPr>
      <dsp:spPr>
        <a:xfrm>
          <a:off x="22537" y="2486"/>
          <a:ext cx="2157131" cy="129427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  <a:ea typeface="+mn-ea"/>
              <a:cs typeface="+mn-cs"/>
            </a:rPr>
            <a:t>Розвивати, навчати, виховувати одночасно</a:t>
          </a:r>
          <a:endParaRPr lang="ru-RU" sz="1800" b="1" i="1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22537" y="2486"/>
        <a:ext cx="2157131" cy="1294279"/>
      </dsp:txXfrm>
    </dsp:sp>
    <dsp:sp modelId="{BB2EEA6A-3049-4AF7-A234-AB318D20BA22}">
      <dsp:nvSpPr>
        <dsp:cNvPr id="0" name=""/>
        <dsp:cNvSpPr/>
      </dsp:nvSpPr>
      <dsp:spPr>
        <a:xfrm>
          <a:off x="2369496" y="382141"/>
          <a:ext cx="457311" cy="5349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2369496" y="489135"/>
        <a:ext cx="320118" cy="320980"/>
      </dsp:txXfrm>
    </dsp:sp>
    <dsp:sp modelId="{AC12908E-9BC0-41F1-B6F3-15515AAC9F49}">
      <dsp:nvSpPr>
        <dsp:cNvPr id="0" name=""/>
        <dsp:cNvSpPr/>
      </dsp:nvSpPr>
      <dsp:spPr>
        <a:xfrm>
          <a:off x="3042521" y="2486"/>
          <a:ext cx="2157131" cy="1294279"/>
        </a:xfrm>
        <a:prstGeom prst="rect">
          <a:avLst/>
        </a:prstGeom>
        <a:gradFill rotWithShape="0">
          <a:gsLst>
            <a:gs pos="0">
              <a:schemeClr val="accent5">
                <a:hueOff val="-1838336"/>
                <a:satOff val="-2557"/>
                <a:lumOff val="-9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838336"/>
                <a:satOff val="-2557"/>
                <a:lumOff val="-9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838336"/>
                <a:satOff val="-2557"/>
                <a:lumOff val="-9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1" i="1" kern="120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  <a:ea typeface="+mn-ea"/>
              <a:cs typeface="+mn-cs"/>
            </a:rPr>
            <a:t>Максимально враховувати індивідуальні здібності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1" i="1" kern="120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  <a:ea typeface="+mn-ea"/>
              <a:cs typeface="+mn-cs"/>
            </a:rPr>
            <a:t> учня</a:t>
          </a:r>
          <a:endParaRPr lang="ru-RU" sz="1800" b="1" i="1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3042521" y="2486"/>
        <a:ext cx="2157131" cy="1294279"/>
      </dsp:txXfrm>
    </dsp:sp>
    <dsp:sp modelId="{9369C474-518F-4BFD-88D8-4E9DD75CCD65}">
      <dsp:nvSpPr>
        <dsp:cNvPr id="0" name=""/>
        <dsp:cNvSpPr/>
      </dsp:nvSpPr>
      <dsp:spPr>
        <a:xfrm>
          <a:off x="5389480" y="382141"/>
          <a:ext cx="457311" cy="5349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5389480" y="489135"/>
        <a:ext cx="320118" cy="320980"/>
      </dsp:txXfrm>
    </dsp:sp>
    <dsp:sp modelId="{97417842-C674-40D7-857D-93C068433770}">
      <dsp:nvSpPr>
        <dsp:cNvPr id="0" name=""/>
        <dsp:cNvSpPr/>
      </dsp:nvSpPr>
      <dsp:spPr>
        <a:xfrm>
          <a:off x="6062506" y="2486"/>
          <a:ext cx="2157131" cy="1294279"/>
        </a:xfrm>
        <a:prstGeom prst="rect">
          <a:avLst/>
        </a:prstGeom>
        <a:gradFill rotWithShape="0">
          <a:gsLst>
            <a:gs pos="0">
              <a:schemeClr val="accent5">
                <a:hueOff val="-3676673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3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3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  <a:ea typeface="+mn-ea"/>
              <a:cs typeface="+mn-cs"/>
            </a:rPr>
            <a:t>Створювати позитивний мікроклімат в дитячому колективі</a:t>
          </a:r>
          <a:endParaRPr lang="ru-RU" sz="1800" b="1" i="1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6062506" y="2486"/>
        <a:ext cx="2157131" cy="1294279"/>
      </dsp:txXfrm>
    </dsp:sp>
    <dsp:sp modelId="{DBF87EB1-8373-4ABF-B2D6-589C09D938F7}">
      <dsp:nvSpPr>
        <dsp:cNvPr id="0" name=""/>
        <dsp:cNvSpPr/>
      </dsp:nvSpPr>
      <dsp:spPr>
        <a:xfrm rot="5400000">
          <a:off x="6912415" y="1447764"/>
          <a:ext cx="457311" cy="5349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02231"/>
            <a:satOff val="-6819"/>
            <a:lumOff val="-2615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 rot="-5400000">
        <a:off x="6980581" y="1486593"/>
        <a:ext cx="320980" cy="320118"/>
      </dsp:txXfrm>
    </dsp:sp>
    <dsp:sp modelId="{DDCFC23B-9039-4BAA-9C2C-FC1AB64AF4A4}">
      <dsp:nvSpPr>
        <dsp:cNvPr id="0" name=""/>
        <dsp:cNvSpPr/>
      </dsp:nvSpPr>
      <dsp:spPr>
        <a:xfrm>
          <a:off x="6062506" y="2159617"/>
          <a:ext cx="2157131" cy="1294279"/>
        </a:xfrm>
        <a:prstGeom prst="rect">
          <a:avLst/>
        </a:prstGeom>
        <a:gradFill rotWithShape="0">
          <a:gsLst>
            <a:gs pos="0">
              <a:schemeClr val="accent5">
                <a:hueOff val="-5515009"/>
                <a:satOff val="-7671"/>
                <a:lumOff val="-294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515009"/>
                <a:satOff val="-7671"/>
                <a:lumOff val="-294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515009"/>
                <a:satOff val="-7671"/>
                <a:lumOff val="-294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1" i="1" kern="120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  <a:ea typeface="+mn-ea"/>
              <a:cs typeface="+mn-cs"/>
            </a:rPr>
            <a:t>Всебічно розвивати творчі здібності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1800" b="1" i="1" kern="120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  <a:ea typeface="+mn-ea"/>
              <a:cs typeface="+mn-cs"/>
            </a:rPr>
            <a:t> дітей</a:t>
          </a:r>
          <a:endParaRPr lang="ru-RU" sz="1800" b="1" i="1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6062506" y="2159617"/>
        <a:ext cx="2157131" cy="1294279"/>
      </dsp:txXfrm>
    </dsp:sp>
    <dsp:sp modelId="{7FBA5780-697D-47BE-AC06-2B7B863AC3F2}">
      <dsp:nvSpPr>
        <dsp:cNvPr id="0" name=""/>
        <dsp:cNvSpPr/>
      </dsp:nvSpPr>
      <dsp:spPr>
        <a:xfrm rot="10800000">
          <a:off x="5415366" y="2539273"/>
          <a:ext cx="457311" cy="5349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353345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 rot="10800000">
        <a:off x="5552559" y="2646267"/>
        <a:ext cx="320118" cy="320980"/>
      </dsp:txXfrm>
    </dsp:sp>
    <dsp:sp modelId="{4065707C-B345-4B30-AA27-918E040C1C4F}">
      <dsp:nvSpPr>
        <dsp:cNvPr id="0" name=""/>
        <dsp:cNvSpPr/>
      </dsp:nvSpPr>
      <dsp:spPr>
        <a:xfrm>
          <a:off x="3042521" y="2159617"/>
          <a:ext cx="2157131" cy="1294279"/>
        </a:xfrm>
        <a:prstGeom prst="rect">
          <a:avLst/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  <a:ea typeface="+mn-ea"/>
              <a:cs typeface="+mn-cs"/>
            </a:rPr>
            <a:t>Формувати свідому, активну особистість та громадянина своєї країни</a:t>
          </a:r>
          <a:endParaRPr lang="ru-RU" sz="1800" b="1" i="1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3042521" y="2159617"/>
        <a:ext cx="2157131" cy="12942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795D70-E213-4B1F-9F20-AB3F12A361BF}">
      <dsp:nvSpPr>
        <dsp:cNvPr id="0" name=""/>
        <dsp:cNvSpPr/>
      </dsp:nvSpPr>
      <dsp:spPr>
        <a:xfrm>
          <a:off x="0" y="200048"/>
          <a:ext cx="2241544" cy="1344926"/>
        </a:xfrm>
        <a:prstGeom prst="rect">
          <a:avLst/>
        </a:prstGeom>
        <a:solidFill>
          <a:srgbClr val="90C226">
            <a:lumMod val="40000"/>
            <a:lumOff val="60000"/>
          </a:srgbClr>
        </a:solidFill>
        <a:ln w="19050" cap="rnd" cmpd="sng" algn="ctr">
          <a:solidFill>
            <a:srgbClr val="90C22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Вивчення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методичної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літератури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ru-RU" sz="1600" b="1" kern="1200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0" y="200048"/>
        <a:ext cx="2241544" cy="1344926"/>
      </dsp:txXfrm>
    </dsp:sp>
    <dsp:sp modelId="{500E744B-C940-4062-8EF2-0F5443F68820}">
      <dsp:nvSpPr>
        <dsp:cNvPr id="0" name=""/>
        <dsp:cNvSpPr/>
      </dsp:nvSpPr>
      <dsp:spPr>
        <a:xfrm>
          <a:off x="2465699" y="200048"/>
          <a:ext cx="2241544" cy="1344926"/>
        </a:xfrm>
        <a:prstGeom prst="rect">
          <a:avLst/>
        </a:prstGeom>
        <a:solidFill>
          <a:srgbClr val="90C226">
            <a:lumMod val="40000"/>
            <a:lumOff val="60000"/>
          </a:srgbClr>
        </a:solidFill>
        <a:ln w="19050" cap="rnd" cmpd="sng" algn="ctr">
          <a:solidFill>
            <a:srgbClr val="90C22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Ознайомлення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з </a:t>
          </a: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перспективним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досвідом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з </a:t>
          </a: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даного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питання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ru-RU" sz="1600" b="1" kern="1200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465699" y="200048"/>
        <a:ext cx="2241544" cy="1344926"/>
      </dsp:txXfrm>
    </dsp:sp>
    <dsp:sp modelId="{08C491D3-F262-4A7E-9CE6-8DA93DD5D494}">
      <dsp:nvSpPr>
        <dsp:cNvPr id="0" name=""/>
        <dsp:cNvSpPr/>
      </dsp:nvSpPr>
      <dsp:spPr>
        <a:xfrm>
          <a:off x="4931398" y="200048"/>
          <a:ext cx="2241544" cy="1344926"/>
        </a:xfrm>
        <a:prstGeom prst="rect">
          <a:avLst/>
        </a:prstGeom>
        <a:solidFill>
          <a:srgbClr val="90C226">
            <a:lumMod val="40000"/>
            <a:lumOff val="60000"/>
          </a:srgbClr>
        </a:solidFill>
        <a:ln w="19050" cap="rnd" cmpd="sng" algn="ctr">
          <a:solidFill>
            <a:srgbClr val="90C22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Апробація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нових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форм і </a:t>
          </a: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видів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роботи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на уроках </a:t>
          </a:r>
          <a:endParaRPr lang="ru-RU" sz="1600" b="1" kern="1200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931398" y="200048"/>
        <a:ext cx="2241544" cy="1344926"/>
      </dsp:txXfrm>
    </dsp:sp>
    <dsp:sp modelId="{F5F8438E-09D1-4223-989A-AF9224EC0B42}">
      <dsp:nvSpPr>
        <dsp:cNvPr id="0" name=""/>
        <dsp:cNvSpPr/>
      </dsp:nvSpPr>
      <dsp:spPr>
        <a:xfrm>
          <a:off x="0" y="1769130"/>
          <a:ext cx="2241544" cy="1344926"/>
        </a:xfrm>
        <a:prstGeom prst="rect">
          <a:avLst/>
        </a:prstGeom>
        <a:solidFill>
          <a:srgbClr val="90C226">
            <a:lumMod val="40000"/>
            <a:lumOff val="60000"/>
          </a:srgbClr>
        </a:solidFill>
        <a:ln w="19050" cap="rnd" cmpd="sng" algn="ctr">
          <a:solidFill>
            <a:srgbClr val="90C22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Розробка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власних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</a:t>
          </a:r>
          <a:r>
            <a:rPr lang="uk-UA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фрагментів </a:t>
          </a: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уроків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та </a:t>
          </a: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їх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апробація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ru-RU" sz="1600" b="1" kern="1200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0" y="1769130"/>
        <a:ext cx="2241544" cy="1344926"/>
      </dsp:txXfrm>
    </dsp:sp>
    <dsp:sp modelId="{19091FBF-2C3A-4D49-9543-8393351F4A73}">
      <dsp:nvSpPr>
        <dsp:cNvPr id="0" name=""/>
        <dsp:cNvSpPr/>
      </dsp:nvSpPr>
      <dsp:spPr>
        <a:xfrm>
          <a:off x="2465699" y="1769130"/>
          <a:ext cx="2241544" cy="1344926"/>
        </a:xfrm>
        <a:prstGeom prst="rect">
          <a:avLst/>
        </a:prstGeom>
        <a:solidFill>
          <a:srgbClr val="90C226">
            <a:lumMod val="40000"/>
            <a:lumOff val="60000"/>
          </a:srgbClr>
        </a:solidFill>
        <a:ln w="19050" cap="rnd" cmpd="sng" algn="ctr">
          <a:solidFill>
            <a:srgbClr val="90C22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Корегування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процесу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впровадження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та </a:t>
          </a: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результативності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ru-RU" sz="1600" b="1" kern="1200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465699" y="1769130"/>
        <a:ext cx="2241544" cy="1344926"/>
      </dsp:txXfrm>
    </dsp:sp>
    <dsp:sp modelId="{D595D944-B84A-4698-BD7A-45938CC13238}">
      <dsp:nvSpPr>
        <dsp:cNvPr id="0" name=""/>
        <dsp:cNvSpPr/>
      </dsp:nvSpPr>
      <dsp:spPr>
        <a:xfrm>
          <a:off x="4931398" y="1769130"/>
          <a:ext cx="2241544" cy="1344926"/>
        </a:xfrm>
        <a:prstGeom prst="rect">
          <a:avLst/>
        </a:prstGeom>
        <a:solidFill>
          <a:srgbClr val="90C226">
            <a:lumMod val="40000"/>
            <a:lumOff val="60000"/>
          </a:srgbClr>
        </a:solidFill>
        <a:ln w="19050" cap="rnd" cmpd="sng" algn="ctr">
          <a:solidFill>
            <a:srgbClr val="90C22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Моніторинг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результативності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впровадження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інноваційних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методів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ru-RU" sz="1600" b="1" kern="1200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4931398" y="1769130"/>
        <a:ext cx="2241544" cy="1344926"/>
      </dsp:txXfrm>
    </dsp:sp>
    <dsp:sp modelId="{EFC83D38-7395-43D8-820B-16B2F5958294}">
      <dsp:nvSpPr>
        <dsp:cNvPr id="0" name=""/>
        <dsp:cNvSpPr/>
      </dsp:nvSpPr>
      <dsp:spPr>
        <a:xfrm>
          <a:off x="2465699" y="3338211"/>
          <a:ext cx="2241544" cy="1344926"/>
        </a:xfrm>
        <a:prstGeom prst="rect">
          <a:avLst/>
        </a:prstGeom>
        <a:solidFill>
          <a:srgbClr val="90C226">
            <a:lumMod val="40000"/>
            <a:lumOff val="60000"/>
          </a:srgbClr>
        </a:solidFill>
        <a:ln w="19050" cap="rnd" cmpd="sng" algn="ctr">
          <a:solidFill>
            <a:srgbClr val="90C22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Узагальнення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та </a:t>
          </a: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презентація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власного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r>
            <a:rPr lang="ru-RU" sz="1600" b="1" kern="1200" dirty="0" err="1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досвіду</a:t>
          </a:r>
          <a:r>
            <a:rPr lang="ru-RU" sz="16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</a:t>
          </a:r>
          <a:endParaRPr lang="ru-RU" sz="1600" b="1" kern="1200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465699" y="3338211"/>
        <a:ext cx="2241544" cy="13449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2C4CC1-A662-438B-BD95-6AEE631CC2F0}">
      <dsp:nvSpPr>
        <dsp:cNvPr id="0" name=""/>
        <dsp:cNvSpPr/>
      </dsp:nvSpPr>
      <dsp:spPr>
        <a:xfrm>
          <a:off x="2844014" y="1595859"/>
          <a:ext cx="3260224" cy="19212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ln>
                <a:solidFill>
                  <a:srgbClr val="0033CC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 розвинути творчі здібності?</a:t>
          </a:r>
          <a:endParaRPr lang="ru-RU" sz="2800" b="1" kern="1200" dirty="0">
            <a:ln>
              <a:solidFill>
                <a:srgbClr val="0033CC"/>
              </a:solidFill>
            </a:ln>
            <a:solidFill>
              <a:schemeClr val="bg1">
                <a:lumMod val="9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21463" y="1877214"/>
        <a:ext cx="2305326" cy="1358503"/>
      </dsp:txXfrm>
    </dsp:sp>
    <dsp:sp modelId="{B785692C-A6F4-4241-B818-1B4E5AA0D0CA}">
      <dsp:nvSpPr>
        <dsp:cNvPr id="0" name=""/>
        <dsp:cNvSpPr/>
      </dsp:nvSpPr>
      <dsp:spPr>
        <a:xfrm rot="16485756">
          <a:off x="4487389" y="1268489"/>
          <a:ext cx="209289" cy="4393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16176" y="1387652"/>
        <a:ext cx="146502" cy="263632"/>
      </dsp:txXfrm>
    </dsp:sp>
    <dsp:sp modelId="{688E0E46-C162-4AA8-BB94-4171EF0EBB95}">
      <dsp:nvSpPr>
        <dsp:cNvPr id="0" name=""/>
        <dsp:cNvSpPr/>
      </dsp:nvSpPr>
      <dsp:spPr>
        <a:xfrm>
          <a:off x="3399666" y="-4517"/>
          <a:ext cx="2460860" cy="137788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Фантазуй</a:t>
          </a:r>
          <a:endParaRPr lang="ru-RU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60051" y="197270"/>
        <a:ext cx="1740090" cy="974312"/>
      </dsp:txXfrm>
    </dsp:sp>
    <dsp:sp modelId="{C6637DD5-301C-4503-8D4B-1A69F85C21D7}">
      <dsp:nvSpPr>
        <dsp:cNvPr id="0" name=""/>
        <dsp:cNvSpPr/>
      </dsp:nvSpPr>
      <dsp:spPr>
        <a:xfrm rot="20040307">
          <a:off x="5878179" y="1540124"/>
          <a:ext cx="459373" cy="4393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84847" y="1656889"/>
        <a:ext cx="327557" cy="263632"/>
      </dsp:txXfrm>
    </dsp:sp>
    <dsp:sp modelId="{BD3C9633-3E23-40D7-9B35-A7BC25FD5940}">
      <dsp:nvSpPr>
        <dsp:cNvPr id="0" name=""/>
        <dsp:cNvSpPr/>
      </dsp:nvSpPr>
      <dsp:spPr>
        <a:xfrm>
          <a:off x="6195377" y="315439"/>
          <a:ext cx="2639777" cy="15162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Використовуй інформаційні ресурси </a:t>
          </a:r>
          <a:endParaRPr lang="ru-RU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81963" y="537481"/>
        <a:ext cx="1866605" cy="1072116"/>
      </dsp:txXfrm>
    </dsp:sp>
    <dsp:sp modelId="{BF5CC45E-E9C1-4988-A9BC-B8E6EF7BA621}">
      <dsp:nvSpPr>
        <dsp:cNvPr id="0" name=""/>
        <dsp:cNvSpPr/>
      </dsp:nvSpPr>
      <dsp:spPr>
        <a:xfrm rot="158164">
          <a:off x="6220661" y="2423930"/>
          <a:ext cx="293087" cy="4393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20708" y="2509786"/>
        <a:ext cx="205161" cy="263632"/>
      </dsp:txXfrm>
    </dsp:sp>
    <dsp:sp modelId="{32C6F133-042E-4A37-BECF-264C879E516D}">
      <dsp:nvSpPr>
        <dsp:cNvPr id="0" name=""/>
        <dsp:cNvSpPr/>
      </dsp:nvSpPr>
      <dsp:spPr>
        <a:xfrm>
          <a:off x="6648362" y="2013175"/>
          <a:ext cx="2305773" cy="139294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бійся помилитися</a:t>
          </a:r>
          <a:endParaRPr lang="ru-RU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986035" y="2217168"/>
        <a:ext cx="1630427" cy="984962"/>
      </dsp:txXfrm>
    </dsp:sp>
    <dsp:sp modelId="{32039BFC-B824-4296-8E41-440A24C0A250}">
      <dsp:nvSpPr>
        <dsp:cNvPr id="0" name=""/>
        <dsp:cNvSpPr/>
      </dsp:nvSpPr>
      <dsp:spPr>
        <a:xfrm rot="2124897">
          <a:off x="5597292" y="3255453"/>
          <a:ext cx="337661" cy="4393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06663" y="3313980"/>
        <a:ext cx="236363" cy="263632"/>
      </dsp:txXfrm>
    </dsp:sp>
    <dsp:sp modelId="{5CCA74AF-6948-48BB-B331-9E213BD1BE97}">
      <dsp:nvSpPr>
        <dsp:cNvPr id="0" name=""/>
        <dsp:cNvSpPr/>
      </dsp:nvSpPr>
      <dsp:spPr>
        <a:xfrm>
          <a:off x="5623771" y="3440647"/>
          <a:ext cx="2558489" cy="168579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Закріплюй практичні навички</a:t>
          </a:r>
          <a:endParaRPr lang="ru-RU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98453" y="3687525"/>
        <a:ext cx="1809125" cy="1192034"/>
      </dsp:txXfrm>
    </dsp:sp>
    <dsp:sp modelId="{DA1D642E-555A-442C-AF8C-9A8657AD1659}">
      <dsp:nvSpPr>
        <dsp:cNvPr id="0" name=""/>
        <dsp:cNvSpPr/>
      </dsp:nvSpPr>
      <dsp:spPr>
        <a:xfrm rot="5552262">
          <a:off x="4354646" y="3427151"/>
          <a:ext cx="142310" cy="4393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376938" y="3493703"/>
        <a:ext cx="99617" cy="263632"/>
      </dsp:txXfrm>
    </dsp:sp>
    <dsp:sp modelId="{E315F47E-FFF3-4E07-BF38-051C2D4BF1D0}">
      <dsp:nvSpPr>
        <dsp:cNvPr id="0" name=""/>
        <dsp:cNvSpPr/>
      </dsp:nvSpPr>
      <dsp:spPr>
        <a:xfrm>
          <a:off x="3258348" y="3784687"/>
          <a:ext cx="2257610" cy="146832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Співпрацюй у колективі</a:t>
          </a:r>
          <a:endParaRPr lang="ru-RU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88967" y="3999719"/>
        <a:ext cx="1596372" cy="1038263"/>
      </dsp:txXfrm>
    </dsp:sp>
    <dsp:sp modelId="{99672C9A-ACBD-4488-AF0F-4FAD56BE2A2F}">
      <dsp:nvSpPr>
        <dsp:cNvPr id="0" name=""/>
        <dsp:cNvSpPr/>
      </dsp:nvSpPr>
      <dsp:spPr>
        <a:xfrm rot="9002056">
          <a:off x="2794234" y="3190544"/>
          <a:ext cx="398143" cy="4393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905694" y="3248592"/>
        <a:ext cx="278700" cy="263632"/>
      </dsp:txXfrm>
    </dsp:sp>
    <dsp:sp modelId="{19F18739-71AF-44DA-A579-5B29D494B8B4}">
      <dsp:nvSpPr>
        <dsp:cNvPr id="0" name=""/>
        <dsp:cNvSpPr/>
      </dsp:nvSpPr>
      <dsp:spPr>
        <a:xfrm>
          <a:off x="363414" y="3381532"/>
          <a:ext cx="2694733" cy="15362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Експе</a:t>
          </a:r>
          <a:r>
            <a:rPr lang="uk-UA" sz="2000" b="1" u="sng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</a:t>
          </a:r>
          <a:r>
            <a:rPr lang="uk-UA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иментуй</a:t>
          </a:r>
          <a:endParaRPr lang="ru-RU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58049" y="3606518"/>
        <a:ext cx="1905463" cy="1086326"/>
      </dsp:txXfrm>
    </dsp:sp>
    <dsp:sp modelId="{D733A62B-6785-4D99-B57E-19938931C04C}">
      <dsp:nvSpPr>
        <dsp:cNvPr id="0" name=""/>
        <dsp:cNvSpPr/>
      </dsp:nvSpPr>
      <dsp:spPr>
        <a:xfrm rot="10851388">
          <a:off x="2425758" y="2308362"/>
          <a:ext cx="295959" cy="4393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514541" y="2396904"/>
        <a:ext cx="207171" cy="263632"/>
      </dsp:txXfrm>
    </dsp:sp>
    <dsp:sp modelId="{7A9D7926-FE4C-4A0C-B77E-6EEDF8D7BFDB}">
      <dsp:nvSpPr>
        <dsp:cNvPr id="0" name=""/>
        <dsp:cNvSpPr/>
      </dsp:nvSpPr>
      <dsp:spPr>
        <a:xfrm>
          <a:off x="193755" y="1780708"/>
          <a:ext cx="2092673" cy="145482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Вчися мислити самостійно</a:t>
          </a:r>
          <a:endParaRPr lang="ru-RU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0220" y="1993762"/>
        <a:ext cx="1479743" cy="1028716"/>
      </dsp:txXfrm>
    </dsp:sp>
    <dsp:sp modelId="{3ECFF6F0-D6A6-46C4-BCC3-3F253E5EC0F0}">
      <dsp:nvSpPr>
        <dsp:cNvPr id="0" name=""/>
        <dsp:cNvSpPr/>
      </dsp:nvSpPr>
      <dsp:spPr>
        <a:xfrm rot="12884337">
          <a:off x="2925140" y="1399280"/>
          <a:ext cx="394084" cy="4393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032829" y="1520843"/>
        <a:ext cx="275859" cy="263632"/>
      </dsp:txXfrm>
    </dsp:sp>
    <dsp:sp modelId="{8DEC5E51-342A-4646-B6A1-A89E68A00E7D}">
      <dsp:nvSpPr>
        <dsp:cNvPr id="0" name=""/>
        <dsp:cNvSpPr/>
      </dsp:nvSpPr>
      <dsp:spPr>
        <a:xfrm>
          <a:off x="775201" y="89841"/>
          <a:ext cx="2445158" cy="149885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Будь допитливим</a:t>
          </a:r>
          <a:endParaRPr lang="ru-RU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33286" y="309344"/>
        <a:ext cx="1728988" cy="10598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78C5E4-FA88-4B3F-B9C3-0628F91BE5B9}">
      <dsp:nvSpPr>
        <dsp:cNvPr id="0" name=""/>
        <dsp:cNvSpPr/>
      </dsp:nvSpPr>
      <dsp:spPr>
        <a:xfrm>
          <a:off x="0" y="0"/>
          <a:ext cx="1230009" cy="12300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BEF7AD-1817-4EF6-9394-8DA603A995B9}">
      <dsp:nvSpPr>
        <dsp:cNvPr id="0" name=""/>
        <dsp:cNvSpPr/>
      </dsp:nvSpPr>
      <dsp:spPr>
        <a:xfrm>
          <a:off x="615004" y="0"/>
          <a:ext cx="7053933" cy="12300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solidFill>
                <a:srgbClr val="3366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Сучасний урок трудового навчання:</a:t>
          </a:r>
          <a:endParaRPr lang="ru-RU" sz="3600" kern="1200" dirty="0">
            <a:solidFill>
              <a:srgbClr val="336600"/>
            </a:solidFill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5004" y="0"/>
        <a:ext cx="7053933" cy="12300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3AF57E-DE72-473E-A5D2-935F39DADD8A}">
      <dsp:nvSpPr>
        <dsp:cNvPr id="0" name=""/>
        <dsp:cNvSpPr/>
      </dsp:nvSpPr>
      <dsp:spPr>
        <a:xfrm>
          <a:off x="0" y="0"/>
          <a:ext cx="8173101" cy="1473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smtClean="0">
              <a:ln>
                <a:solidFill>
                  <a:srgbClr val="0033CC"/>
                </a:solidFill>
              </a:ln>
            </a:rPr>
            <a:t>Панує  атмосфера інтересу, довіри і співробітництва</a:t>
          </a:r>
          <a:endParaRPr lang="ru-RU" sz="2800" b="1" kern="1200">
            <a:ln>
              <a:solidFill>
                <a:srgbClr val="0033CC"/>
              </a:solidFill>
            </a:ln>
          </a:endParaRPr>
        </a:p>
      </dsp:txBody>
      <dsp:txXfrm>
        <a:off x="1782013" y="0"/>
        <a:ext cx="6391087" cy="1473932"/>
      </dsp:txXfrm>
    </dsp:sp>
    <dsp:sp modelId="{C9775A65-FB88-4CC4-9C53-60507FCEDACC}">
      <dsp:nvSpPr>
        <dsp:cNvPr id="0" name=""/>
        <dsp:cNvSpPr/>
      </dsp:nvSpPr>
      <dsp:spPr>
        <a:xfrm flipH="1">
          <a:off x="171185" y="162898"/>
          <a:ext cx="1587036" cy="114813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87E6B2-23DF-4156-ABC4-58543CF5C278}">
      <dsp:nvSpPr>
        <dsp:cNvPr id="0" name=""/>
        <dsp:cNvSpPr/>
      </dsp:nvSpPr>
      <dsp:spPr>
        <a:xfrm>
          <a:off x="0" y="1621325"/>
          <a:ext cx="8173101" cy="1473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n>
                <a:solidFill>
                  <a:srgbClr val="0033CC"/>
                </a:solidFill>
              </a:ln>
            </a:rPr>
            <a:t>Тут </a:t>
          </a:r>
          <a:r>
            <a:rPr lang="ru-RU" sz="2800" b="1" kern="1200" dirty="0" err="1" smtClean="0">
              <a:ln>
                <a:solidFill>
                  <a:srgbClr val="0033CC"/>
                </a:solidFill>
              </a:ln>
            </a:rPr>
            <a:t>немає</a:t>
          </a:r>
          <a:r>
            <a:rPr lang="ru-RU" sz="2800" b="1" kern="1200" dirty="0" smtClean="0">
              <a:ln>
                <a:solidFill>
                  <a:srgbClr val="0033CC"/>
                </a:solidFill>
              </a:ln>
            </a:rPr>
            <a:t> </a:t>
          </a:r>
          <a:r>
            <a:rPr lang="ru-RU" sz="2800" b="1" kern="1200" dirty="0" err="1" smtClean="0">
              <a:ln>
                <a:solidFill>
                  <a:srgbClr val="0033CC"/>
                </a:solidFill>
              </a:ln>
            </a:rPr>
            <a:t>місця</a:t>
          </a:r>
          <a:r>
            <a:rPr lang="ru-RU" sz="2800" b="1" kern="1200" dirty="0" smtClean="0">
              <a:ln>
                <a:solidFill>
                  <a:srgbClr val="0033CC"/>
                </a:solidFill>
              </a:ln>
            </a:rPr>
            <a:t> </a:t>
          </a:r>
          <a:r>
            <a:rPr lang="ru-RU" sz="2800" b="1" kern="1200" dirty="0" err="1" smtClean="0">
              <a:ln>
                <a:solidFill>
                  <a:srgbClr val="0033CC"/>
                </a:solidFill>
              </a:ln>
            </a:rPr>
            <a:t>нудьзі</a:t>
          </a:r>
          <a:r>
            <a:rPr lang="ru-RU" sz="2800" b="1" kern="1200" dirty="0" smtClean="0">
              <a:ln>
                <a:solidFill>
                  <a:srgbClr val="0033CC"/>
                </a:solidFill>
              </a:ln>
            </a:rPr>
            <a:t>!</a:t>
          </a:r>
          <a:endParaRPr lang="ru-RU" sz="2800" b="1" kern="1200" dirty="0">
            <a:ln>
              <a:solidFill>
                <a:srgbClr val="0033CC"/>
              </a:solidFill>
            </a:ln>
          </a:endParaRPr>
        </a:p>
      </dsp:txBody>
      <dsp:txXfrm>
        <a:off x="1782013" y="1621325"/>
        <a:ext cx="6391087" cy="1473932"/>
      </dsp:txXfrm>
    </dsp:sp>
    <dsp:sp modelId="{1D927448-FB94-4DDE-A9A6-FA2F4067A436}">
      <dsp:nvSpPr>
        <dsp:cNvPr id="0" name=""/>
        <dsp:cNvSpPr/>
      </dsp:nvSpPr>
      <dsp:spPr>
        <a:xfrm>
          <a:off x="203199" y="1844903"/>
          <a:ext cx="1634620" cy="117914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89D0C-32D3-40C9-8776-25DA5710AEB7}">
      <dsp:nvSpPr>
        <dsp:cNvPr id="0" name=""/>
        <dsp:cNvSpPr/>
      </dsp:nvSpPr>
      <dsp:spPr>
        <a:xfrm>
          <a:off x="0" y="3242650"/>
          <a:ext cx="8173101" cy="1473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smtClean="0">
              <a:ln>
                <a:solidFill>
                  <a:srgbClr val="0033CC"/>
                </a:solidFill>
              </a:ln>
            </a:rPr>
            <a:t>Є місце кожній дитині, тому що сучасний урок — запорука її успіху в майбутньому.</a:t>
          </a:r>
          <a:endParaRPr lang="ru-RU" sz="2800" b="1" kern="1200">
            <a:ln>
              <a:solidFill>
                <a:srgbClr val="0033CC"/>
              </a:solidFill>
            </a:ln>
          </a:endParaRPr>
        </a:p>
      </dsp:txBody>
      <dsp:txXfrm>
        <a:off x="1782013" y="3242650"/>
        <a:ext cx="6391087" cy="1473932"/>
      </dsp:txXfrm>
    </dsp:sp>
    <dsp:sp modelId="{8D9EA6F4-25F6-4B03-8036-418E4AE643E0}">
      <dsp:nvSpPr>
        <dsp:cNvPr id="0" name=""/>
        <dsp:cNvSpPr/>
      </dsp:nvSpPr>
      <dsp:spPr>
        <a:xfrm>
          <a:off x="147393" y="3390044"/>
          <a:ext cx="1634620" cy="117914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877B44-E33D-4EA1-9E08-494624D56F30}">
      <dsp:nvSpPr>
        <dsp:cNvPr id="0" name=""/>
        <dsp:cNvSpPr/>
      </dsp:nvSpPr>
      <dsp:spPr>
        <a:xfrm>
          <a:off x="1020" y="2627817"/>
          <a:ext cx="1671207" cy="167120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0" kern="1200" smtClean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ea typeface="+mn-ea"/>
              <a:cs typeface="+mn-cs"/>
            </a:rPr>
            <a:t>Інтерактивні технології</a:t>
          </a:r>
          <a:endParaRPr lang="ru-RU" sz="1200" b="0" kern="1200">
            <a:ln>
              <a:solidFill>
                <a:schemeClr val="bg1"/>
              </a:solidFill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anose="020B0603020202020204"/>
            <a:ea typeface="+mn-ea"/>
            <a:cs typeface="+mn-cs"/>
          </a:endParaRPr>
        </a:p>
      </dsp:txBody>
      <dsp:txXfrm>
        <a:off x="245763" y="2872560"/>
        <a:ext cx="1181721" cy="1181721"/>
      </dsp:txXfrm>
    </dsp:sp>
    <dsp:sp modelId="{BC035F2D-2D00-4305-910A-2E48BC1CAF58}">
      <dsp:nvSpPr>
        <dsp:cNvPr id="0" name=""/>
        <dsp:cNvSpPr/>
      </dsp:nvSpPr>
      <dsp:spPr>
        <a:xfrm>
          <a:off x="1672228" y="2627817"/>
          <a:ext cx="1671207" cy="167120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0" kern="1200" smtClean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ea typeface="+mn-ea"/>
              <a:cs typeface="+mn-cs"/>
            </a:rPr>
            <a:t>Технологія проектного навчання</a:t>
          </a:r>
          <a:endParaRPr lang="ru-RU" sz="1200" b="0" kern="1200">
            <a:ln>
              <a:solidFill>
                <a:schemeClr val="bg1"/>
              </a:solidFill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anose="020B0603020202020204"/>
            <a:ea typeface="+mn-ea"/>
            <a:cs typeface="+mn-cs"/>
          </a:endParaRPr>
        </a:p>
      </dsp:txBody>
      <dsp:txXfrm>
        <a:off x="1916971" y="2872560"/>
        <a:ext cx="1181721" cy="1181721"/>
      </dsp:txXfrm>
    </dsp:sp>
    <dsp:sp modelId="{A27AD03E-B050-4CB6-9F8A-E4D1A3095CA5}">
      <dsp:nvSpPr>
        <dsp:cNvPr id="0" name=""/>
        <dsp:cNvSpPr/>
      </dsp:nvSpPr>
      <dsp:spPr>
        <a:xfrm>
          <a:off x="3343436" y="2627817"/>
          <a:ext cx="1671207" cy="167120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0" kern="1200" dirty="0" err="1" smtClean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ea typeface="+mn-ea"/>
              <a:cs typeface="+mn-cs"/>
            </a:rPr>
            <a:t>Інформаційно-комп</a:t>
          </a:r>
          <a:r>
            <a:rPr lang="en-US" sz="1200" b="0" kern="1200" dirty="0" smtClean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ea typeface="+mn-ea"/>
              <a:cs typeface="+mn-cs"/>
            </a:rPr>
            <a:t>’</a:t>
          </a:r>
          <a:r>
            <a:rPr lang="uk-UA" sz="1200" b="0" kern="1200" dirty="0" err="1" smtClean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ea typeface="+mn-ea"/>
              <a:cs typeface="+mn-cs"/>
            </a:rPr>
            <a:t>ютерні</a:t>
          </a:r>
          <a:r>
            <a:rPr lang="uk-UA" sz="1200" b="0" kern="1200" dirty="0" smtClean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ea typeface="+mn-ea"/>
              <a:cs typeface="+mn-cs"/>
            </a:rPr>
            <a:t> технології</a:t>
          </a:r>
          <a:endParaRPr lang="ru-RU" sz="1200" b="0" kern="1200" dirty="0">
            <a:ln>
              <a:solidFill>
                <a:schemeClr val="bg1"/>
              </a:solidFill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anose="020B0603020202020204"/>
            <a:ea typeface="+mn-ea"/>
            <a:cs typeface="+mn-cs"/>
          </a:endParaRPr>
        </a:p>
      </dsp:txBody>
      <dsp:txXfrm>
        <a:off x="3588179" y="2872560"/>
        <a:ext cx="1181721" cy="1181721"/>
      </dsp:txXfrm>
    </dsp:sp>
    <dsp:sp modelId="{BFD706EC-DE07-44AD-AFF6-789E77FAC3B4}">
      <dsp:nvSpPr>
        <dsp:cNvPr id="0" name=""/>
        <dsp:cNvSpPr/>
      </dsp:nvSpPr>
      <dsp:spPr>
        <a:xfrm>
          <a:off x="5014643" y="2627817"/>
          <a:ext cx="1671207" cy="167120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0" kern="1200" dirty="0" smtClean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ea typeface="+mn-ea"/>
              <a:cs typeface="+mn-cs"/>
            </a:rPr>
            <a:t>Технологія розвитку критичного мислення</a:t>
          </a:r>
          <a:endParaRPr lang="ru-RU" sz="1200" b="0" kern="1200" dirty="0">
            <a:ln>
              <a:solidFill>
                <a:schemeClr val="bg1"/>
              </a:solidFill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anose="020B0603020202020204"/>
            <a:ea typeface="+mn-ea"/>
            <a:cs typeface="+mn-cs"/>
          </a:endParaRPr>
        </a:p>
      </dsp:txBody>
      <dsp:txXfrm>
        <a:off x="5259386" y="2872560"/>
        <a:ext cx="1181721" cy="1181721"/>
      </dsp:txXfrm>
    </dsp:sp>
    <dsp:sp modelId="{3B2603BD-7DE3-4392-A664-1932BD78F342}">
      <dsp:nvSpPr>
        <dsp:cNvPr id="0" name=""/>
        <dsp:cNvSpPr/>
      </dsp:nvSpPr>
      <dsp:spPr>
        <a:xfrm>
          <a:off x="6685851" y="2627817"/>
          <a:ext cx="1671207" cy="167120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0" kern="1200" dirty="0" smtClean="0">
              <a:ln>
                <a:solidFill>
                  <a:schemeClr val="bg1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ea typeface="+mn-ea"/>
              <a:cs typeface="+mn-cs"/>
            </a:rPr>
            <a:t>Ігрові технології навчання</a:t>
          </a:r>
          <a:endParaRPr lang="ru-RU" sz="1200" b="0" kern="1200" dirty="0">
            <a:ln>
              <a:solidFill>
                <a:schemeClr val="bg1"/>
              </a:solidFill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anose="020B0603020202020204"/>
            <a:ea typeface="+mn-ea"/>
            <a:cs typeface="+mn-cs"/>
          </a:endParaRPr>
        </a:p>
      </dsp:txBody>
      <dsp:txXfrm>
        <a:off x="6930594" y="2872560"/>
        <a:ext cx="1181721" cy="118172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24E336-ED5B-4677-AB15-0B5EBD66A64F}">
      <dsp:nvSpPr>
        <dsp:cNvPr id="0" name=""/>
        <dsp:cNvSpPr/>
      </dsp:nvSpPr>
      <dsp:spPr>
        <a:xfrm>
          <a:off x="0" y="0"/>
          <a:ext cx="1441935" cy="1441935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EA990F-9655-44DF-8956-F80AED0DAB29}">
      <dsp:nvSpPr>
        <dsp:cNvPr id="0" name=""/>
        <dsp:cNvSpPr/>
      </dsp:nvSpPr>
      <dsp:spPr>
        <a:xfrm>
          <a:off x="720967" y="0"/>
          <a:ext cx="5011618" cy="144193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b="1" i="0" kern="1200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ІННОВАЦІЙНІ ТЕХНОЛОГІЇ</a:t>
          </a:r>
          <a:endParaRPr lang="ru-RU" sz="4400" i="0" kern="1200" dirty="0">
            <a:solidFill>
              <a:srgbClr val="00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>
        <a:off x="720967" y="0"/>
        <a:ext cx="5011618" cy="144193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93FC40-18CC-4B56-8455-DF36B1F52935}">
      <dsp:nvSpPr>
        <dsp:cNvPr id="0" name=""/>
        <dsp:cNvSpPr/>
      </dsp:nvSpPr>
      <dsp:spPr>
        <a:xfrm>
          <a:off x="1928445" y="3509770"/>
          <a:ext cx="3910116" cy="0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004A9F-B8BA-4769-BD12-BA684C62A7F5}">
      <dsp:nvSpPr>
        <dsp:cNvPr id="0" name=""/>
        <dsp:cNvSpPr/>
      </dsp:nvSpPr>
      <dsp:spPr>
        <a:xfrm>
          <a:off x="1928445" y="2850242"/>
          <a:ext cx="3304198" cy="0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0BB39A-E8F0-4325-9A33-8DD122851EF3}">
      <dsp:nvSpPr>
        <dsp:cNvPr id="0" name=""/>
        <dsp:cNvSpPr/>
      </dsp:nvSpPr>
      <dsp:spPr>
        <a:xfrm>
          <a:off x="1928445" y="1928445"/>
          <a:ext cx="3085512" cy="0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563E79-096A-4577-8C3D-3EE05FA2112A}">
      <dsp:nvSpPr>
        <dsp:cNvPr id="0" name=""/>
        <dsp:cNvSpPr/>
      </dsp:nvSpPr>
      <dsp:spPr>
        <a:xfrm>
          <a:off x="1928445" y="1006648"/>
          <a:ext cx="3304198" cy="0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A1184F-05D6-460E-BF1F-82E40DFC7CFA}">
      <dsp:nvSpPr>
        <dsp:cNvPr id="0" name=""/>
        <dsp:cNvSpPr/>
      </dsp:nvSpPr>
      <dsp:spPr>
        <a:xfrm>
          <a:off x="1928445" y="347120"/>
          <a:ext cx="3910116" cy="0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50B9D2-3F76-49B7-B680-1A81D57BD8CF}">
      <dsp:nvSpPr>
        <dsp:cNvPr id="0" name=""/>
        <dsp:cNvSpPr/>
      </dsp:nvSpPr>
      <dsp:spPr>
        <a:xfrm>
          <a:off x="0" y="0"/>
          <a:ext cx="3856891" cy="385689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000" r="-43000"/>
          </a:stretch>
        </a:blipFill>
        <a:ln w="381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2AA480-9436-464F-8425-7057FEA36462}">
      <dsp:nvSpPr>
        <dsp:cNvPr id="0" name=""/>
        <dsp:cNvSpPr/>
      </dsp:nvSpPr>
      <dsp:spPr>
        <a:xfrm>
          <a:off x="204655" y="365936"/>
          <a:ext cx="3457206" cy="127277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  <a:scene3d>
            <a:camera prst="orthographicFront"/>
            <a:lightRig rig="threePt" dir="t"/>
          </a:scene3d>
          <a:sp3d extrusionH="57150">
            <a:bevelT w="69850" h="69850" prst="divot"/>
          </a:sp3d>
        </a:bodyPr>
        <a:lstStyle/>
        <a:p>
          <a:pPr lvl="0" algn="ctr" defTabSz="2933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6600" b="1" u="none" kern="1200" dirty="0" err="1" smtClean="0">
              <a:ln>
                <a:solidFill>
                  <a:srgbClr val="96E8EA"/>
                </a:solidFill>
              </a:ln>
              <a:solidFill>
                <a:srgbClr val="0070C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rPr>
            <a:t>Проєкт</a:t>
          </a:r>
          <a:endParaRPr lang="ru-RU" sz="6600" b="1" u="none" kern="1200" dirty="0">
            <a:ln>
              <a:solidFill>
                <a:srgbClr val="96E8EA"/>
              </a:solidFill>
            </a:ln>
            <a:solidFill>
              <a:srgbClr val="0070C0"/>
            </a:solidFill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204655" y="365936"/>
        <a:ext cx="3457206" cy="1272774"/>
      </dsp:txXfrm>
    </dsp:sp>
    <dsp:sp modelId="{96784818-6F61-42F4-97FB-ABE0199CDEAB}">
      <dsp:nvSpPr>
        <dsp:cNvPr id="0" name=""/>
        <dsp:cNvSpPr/>
      </dsp:nvSpPr>
      <dsp:spPr>
        <a:xfrm>
          <a:off x="5491441" y="0"/>
          <a:ext cx="694240" cy="69424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E04A4C-249B-4B25-8DD6-F311E4A1729A}">
      <dsp:nvSpPr>
        <dsp:cNvPr id="0" name=""/>
        <dsp:cNvSpPr/>
      </dsp:nvSpPr>
      <dsp:spPr>
        <a:xfrm>
          <a:off x="6185681" y="0"/>
          <a:ext cx="1365316" cy="694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</a:t>
          </a:r>
          <a:r>
            <a:rPr lang="ru-RU" sz="2000" b="1" kern="1200" dirty="0" smtClean="0"/>
            <a:t>роблема</a:t>
          </a:r>
          <a:endParaRPr lang="ru-RU" sz="2000" b="1" kern="1200" dirty="0"/>
        </a:p>
      </dsp:txBody>
      <dsp:txXfrm>
        <a:off x="6185681" y="0"/>
        <a:ext cx="1365316" cy="694240"/>
      </dsp:txXfrm>
    </dsp:sp>
    <dsp:sp modelId="{CCCE302B-E6B0-4FA0-AFBB-392F0EC3C61D}">
      <dsp:nvSpPr>
        <dsp:cNvPr id="0" name=""/>
        <dsp:cNvSpPr/>
      </dsp:nvSpPr>
      <dsp:spPr>
        <a:xfrm>
          <a:off x="4885523" y="659528"/>
          <a:ext cx="694240" cy="69424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29F3AE-C520-4B14-A0C8-3F5B0BBCDC2F}">
      <dsp:nvSpPr>
        <dsp:cNvPr id="0" name=""/>
        <dsp:cNvSpPr/>
      </dsp:nvSpPr>
      <dsp:spPr>
        <a:xfrm>
          <a:off x="5579764" y="659528"/>
          <a:ext cx="1824302" cy="694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</a:t>
          </a:r>
          <a:r>
            <a:rPr lang="ru-RU" sz="2000" b="1" kern="1200" dirty="0" err="1" smtClean="0"/>
            <a:t>роектування</a:t>
          </a:r>
          <a:r>
            <a:rPr lang="ru-RU" sz="2000" b="1" kern="1200" dirty="0" smtClean="0"/>
            <a:t> (</a:t>
          </a:r>
          <a:r>
            <a:rPr lang="ru-RU" sz="2000" b="1" kern="1200" dirty="0" err="1" smtClean="0"/>
            <a:t>планування</a:t>
          </a:r>
          <a:r>
            <a:rPr lang="ru-RU" sz="2000" b="1" kern="1200" dirty="0" smtClean="0"/>
            <a:t>)</a:t>
          </a:r>
          <a:endParaRPr lang="ru-RU" sz="2000" b="1" kern="1200" dirty="0"/>
        </a:p>
      </dsp:txBody>
      <dsp:txXfrm>
        <a:off x="5579764" y="659528"/>
        <a:ext cx="1824302" cy="694240"/>
      </dsp:txXfrm>
    </dsp:sp>
    <dsp:sp modelId="{81184BB4-0676-4B22-B9FA-8774263353CF}">
      <dsp:nvSpPr>
        <dsp:cNvPr id="0" name=""/>
        <dsp:cNvSpPr/>
      </dsp:nvSpPr>
      <dsp:spPr>
        <a:xfrm>
          <a:off x="4666838" y="1581325"/>
          <a:ext cx="694240" cy="69424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1463E5-0F31-4D95-A0C0-D9D28FC80F6A}">
      <dsp:nvSpPr>
        <dsp:cNvPr id="0" name=""/>
        <dsp:cNvSpPr/>
      </dsp:nvSpPr>
      <dsp:spPr>
        <a:xfrm>
          <a:off x="5361078" y="1581325"/>
          <a:ext cx="1463084" cy="694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</a:t>
          </a:r>
          <a:r>
            <a:rPr lang="ru-RU" sz="2000" b="1" kern="1200" dirty="0" err="1" smtClean="0"/>
            <a:t>ошук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інформації</a:t>
          </a:r>
          <a:endParaRPr lang="ru-RU" sz="2000" b="1" kern="1200" dirty="0"/>
        </a:p>
      </dsp:txBody>
      <dsp:txXfrm>
        <a:off x="5361078" y="1581325"/>
        <a:ext cx="1463084" cy="694240"/>
      </dsp:txXfrm>
    </dsp:sp>
    <dsp:sp modelId="{4A3076D9-6B5F-405D-AE48-6090A5C53958}">
      <dsp:nvSpPr>
        <dsp:cNvPr id="0" name=""/>
        <dsp:cNvSpPr/>
      </dsp:nvSpPr>
      <dsp:spPr>
        <a:xfrm>
          <a:off x="4885523" y="2503122"/>
          <a:ext cx="694240" cy="69424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0B4B14-F279-4E7F-BC68-1E433984E8FC}">
      <dsp:nvSpPr>
        <dsp:cNvPr id="0" name=""/>
        <dsp:cNvSpPr/>
      </dsp:nvSpPr>
      <dsp:spPr>
        <a:xfrm>
          <a:off x="5579764" y="2503122"/>
          <a:ext cx="1145332" cy="694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</a:t>
          </a:r>
          <a:r>
            <a:rPr lang="uk-UA" sz="2000" b="1" kern="1200" dirty="0" smtClean="0"/>
            <a:t>родукт </a:t>
          </a:r>
          <a:endParaRPr lang="ru-RU" sz="2000" b="1" kern="1200" dirty="0"/>
        </a:p>
      </dsp:txBody>
      <dsp:txXfrm>
        <a:off x="5579764" y="2503122"/>
        <a:ext cx="1145332" cy="694240"/>
      </dsp:txXfrm>
    </dsp:sp>
    <dsp:sp modelId="{6098C165-35EA-4B53-86A8-CC4EADC6BC58}">
      <dsp:nvSpPr>
        <dsp:cNvPr id="0" name=""/>
        <dsp:cNvSpPr/>
      </dsp:nvSpPr>
      <dsp:spPr>
        <a:xfrm>
          <a:off x="5491441" y="3162650"/>
          <a:ext cx="694240" cy="69424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7167C-8C54-48C4-B907-6F03C8774389}">
      <dsp:nvSpPr>
        <dsp:cNvPr id="0" name=""/>
        <dsp:cNvSpPr/>
      </dsp:nvSpPr>
      <dsp:spPr>
        <a:xfrm>
          <a:off x="6185681" y="3162650"/>
          <a:ext cx="1588732" cy="694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91440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</a:t>
          </a:r>
          <a:r>
            <a:rPr lang="ru-RU" sz="2000" b="1" kern="1200" dirty="0" err="1" smtClean="0"/>
            <a:t>резентація</a:t>
          </a:r>
          <a:endParaRPr lang="ru-RU" sz="2000" b="1" kern="1200" dirty="0"/>
        </a:p>
      </dsp:txBody>
      <dsp:txXfrm>
        <a:off x="6185681" y="3162650"/>
        <a:ext cx="1588732" cy="694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828C3-4BDF-4462-B85E-0552769984FF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10277-2B81-43A1-97B4-A6A8C1B99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509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10277-2B81-43A1-97B4-A6A8C1B990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920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10277-2B81-43A1-97B4-A6A8C1B990A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768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10277-2B81-43A1-97B4-A6A8C1B990A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768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10277-2B81-43A1-97B4-A6A8C1B990A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372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10277-2B81-43A1-97B4-A6A8C1B990A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694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10277-2B81-43A1-97B4-A6A8C1B990A7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621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196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031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8641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0705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116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9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349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4860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3317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164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8120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65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0207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13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665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692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8330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431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273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85531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359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9319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67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0737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6818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254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133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613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075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82135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391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652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9144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77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9900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6791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095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694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1333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6139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0752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82135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3916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6526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91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0491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774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06791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095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6940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0452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1579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2832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6993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99477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50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8495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4448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25999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74996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179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82035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0452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1579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2832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6993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994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52665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5061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4448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25999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74996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1798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82035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0452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1579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2832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69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90448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99477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5061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4448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25999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74996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1798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820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828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167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127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33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239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98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071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05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10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32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160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37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473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962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2906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1208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87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700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0716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058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106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326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16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37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742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4735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290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1208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874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700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899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7212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6555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256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511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3780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625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032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705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0587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0534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648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470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693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3803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95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5874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9271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4767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926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6329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2907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241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9395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470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693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380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386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957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9271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4767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926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6329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2907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241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9395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470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69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3245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3803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957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9271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4767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926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6329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2907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241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9395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28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96173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8078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497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1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801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4041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276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734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6601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522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672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A4BBE-A14A-4E04-9DA1-E334EE4B982B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2669A-DFD8-460D-ABC3-AEC628692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4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279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83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3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3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3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3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3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39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96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96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2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2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12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A4BBE-A14A-4E04-9DA1-E334EE4B98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2669A-DFD8-460D-ABC3-AEC628692A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517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26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29.jpg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31.jpeg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image" Target="../media/image25.jp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Relationship Id="rId1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34.jp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61.xml"/><Relationship Id="rId5" Type="http://schemas.openxmlformats.org/officeDocument/2006/relationships/image" Target="../media/image3.jpg"/><Relationship Id="rId4" Type="http://schemas.openxmlformats.org/officeDocument/2006/relationships/image" Target="../media/image4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6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8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8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9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5.jpeg"/><Relationship Id="rId7" Type="http://schemas.openxmlformats.org/officeDocument/2006/relationships/image" Target="../media/image1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9"/>
          <p:cNvSpPr txBox="1">
            <a:spLocks noChangeArrowheads="1"/>
          </p:cNvSpPr>
          <p:nvPr/>
        </p:nvSpPr>
        <p:spPr>
          <a:xfrm>
            <a:off x="1771927" y="593388"/>
            <a:ext cx="5760561" cy="1347183"/>
          </a:xfrm>
          <a:prstGeom prst="roundRect">
            <a:avLst>
              <a:gd name="adj" fmla="val 50000"/>
            </a:avLst>
          </a:prstGeom>
          <a:solidFill>
            <a:srgbClr val="FFF2CC">
              <a:alpha val="83137"/>
            </a:srgbClr>
          </a:solidFill>
          <a:ln w="28575" cap="flat" cmpd="sng" algn="ctr">
            <a:solidFill>
              <a:srgbClr val="FFFF00"/>
            </a:solidFill>
            <a:prstDash val="solid"/>
            <a:miter lim="800000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5"/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uk-UA" sz="66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Портфоліо</a:t>
            </a:r>
            <a:r>
              <a:rPr lang="uk-UA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6600"/>
                  </a:outerShdw>
                </a:effectLst>
                <a:latin typeface="Bookman Old Style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1723" y="2200834"/>
            <a:ext cx="6840967" cy="2831544"/>
          </a:xfrm>
          <a:prstGeom prst="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 w="38100">
            <a:solidFill>
              <a:srgbClr val="FFFF00"/>
            </a:solidFill>
          </a:ln>
          <a:effectLst>
            <a:glow rad="139700">
              <a:schemeClr val="bg2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uk-UA" sz="3600" b="1" i="1" dirty="0" smtClean="0">
                <a:ln w="1905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вчителя </a:t>
            </a:r>
          </a:p>
          <a:p>
            <a:pPr algn="ctr"/>
            <a:r>
              <a:rPr lang="uk-UA" sz="1600" b="1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uk-UA" sz="3600" b="1" i="1" dirty="0" smtClean="0">
                <a:ln w="1905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трудового навчання </a:t>
            </a:r>
          </a:p>
          <a:p>
            <a:pPr algn="ctr"/>
            <a:endParaRPr lang="uk-UA" b="1" dirty="0" smtClean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4400" b="1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Садовник Валентини Іванівни</a:t>
            </a:r>
            <a:endParaRPr lang="uk-UA" sz="2800" b="1" dirty="0" smtClean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05" y="0"/>
            <a:ext cx="1750114" cy="15917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743" y="5681473"/>
            <a:ext cx="1316990" cy="1105567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54889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34462" y="152400"/>
            <a:ext cx="8745415" cy="6529753"/>
          </a:xfrm>
          <a:prstGeom prst="roundRect">
            <a:avLst/>
          </a:prstGeom>
          <a:solidFill>
            <a:srgbClr val="FFFFFF">
              <a:alpha val="8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400" dirty="0" smtClean="0">
              <a:solidFill>
                <a:schemeClr val="tx1"/>
              </a:solidFill>
            </a:endParaRPr>
          </a:p>
          <a:p>
            <a:pPr algn="just"/>
            <a:endParaRPr lang="ru-RU" sz="2400" dirty="0">
              <a:solidFill>
                <a:schemeClr val="tx1"/>
              </a:solidFill>
            </a:endParaRPr>
          </a:p>
          <a:p>
            <a:pPr algn="just"/>
            <a:endParaRPr lang="ru-RU" sz="2400" i="1" dirty="0" smtClean="0">
              <a:solidFill>
                <a:schemeClr val="tx1"/>
              </a:solidFill>
            </a:endParaRPr>
          </a:p>
          <a:p>
            <a:pPr algn="just"/>
            <a:r>
              <a:rPr lang="ru-RU" sz="2400" i="1" dirty="0" err="1" smtClean="0">
                <a:solidFill>
                  <a:schemeClr val="tx1"/>
                </a:solidFill>
              </a:rPr>
              <a:t>Основне</a:t>
            </a:r>
            <a:r>
              <a:rPr lang="ru-RU" sz="2400" i="1" dirty="0" smtClean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завдання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вчителя</a:t>
            </a:r>
            <a:r>
              <a:rPr lang="ru-RU" sz="2400" i="1" dirty="0">
                <a:solidFill>
                  <a:schemeClr val="tx1"/>
                </a:solidFill>
              </a:rPr>
              <a:t> трудового </a:t>
            </a:r>
            <a:r>
              <a:rPr lang="ru-RU" sz="2400" i="1" dirty="0" err="1">
                <a:solidFill>
                  <a:schemeClr val="tx1"/>
                </a:solidFill>
              </a:rPr>
              <a:t>навчання</a:t>
            </a:r>
            <a:r>
              <a:rPr lang="ru-RU" sz="2400" i="1" dirty="0">
                <a:solidFill>
                  <a:schemeClr val="tx1"/>
                </a:solidFill>
              </a:rPr>
              <a:t> – </a:t>
            </a:r>
            <a:r>
              <a:rPr lang="ru-RU" sz="2400" i="1" dirty="0" err="1">
                <a:solidFill>
                  <a:schemeClr val="tx1"/>
                </a:solidFill>
              </a:rPr>
              <a:t>готувати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учнів</a:t>
            </a:r>
            <a:r>
              <a:rPr lang="ru-RU" sz="2400" i="1" dirty="0">
                <a:solidFill>
                  <a:schemeClr val="tx1"/>
                </a:solidFill>
              </a:rPr>
              <a:t> до </a:t>
            </a:r>
            <a:r>
              <a:rPr lang="ru-RU" sz="2400" i="1" dirty="0" err="1">
                <a:solidFill>
                  <a:schemeClr val="tx1"/>
                </a:solidFill>
              </a:rPr>
              <a:t>життя</a:t>
            </a:r>
            <a:r>
              <a:rPr lang="ru-RU" sz="2400" i="1" dirty="0">
                <a:solidFill>
                  <a:schemeClr val="tx1"/>
                </a:solidFill>
              </a:rPr>
              <a:t>, до </a:t>
            </a:r>
            <a:r>
              <a:rPr lang="ru-RU" sz="2400" i="1" dirty="0" err="1">
                <a:solidFill>
                  <a:schemeClr val="tx1"/>
                </a:solidFill>
              </a:rPr>
              <a:t>активної</a:t>
            </a:r>
            <a:r>
              <a:rPr lang="ru-RU" sz="2400" i="1" dirty="0">
                <a:solidFill>
                  <a:schemeClr val="tx1"/>
                </a:solidFill>
              </a:rPr>
              <a:t> і </a:t>
            </a:r>
            <a:r>
              <a:rPr lang="ru-RU" sz="2400" i="1" dirty="0" err="1">
                <a:solidFill>
                  <a:schemeClr val="tx1"/>
                </a:solidFill>
              </a:rPr>
              <a:t>творчої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трудової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діяльності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формувати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трудові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вміння</a:t>
            </a:r>
            <a:r>
              <a:rPr lang="ru-RU" sz="2400" i="1" dirty="0">
                <a:solidFill>
                  <a:schemeClr val="tx1"/>
                </a:solidFill>
              </a:rPr>
              <a:t> і </a:t>
            </a:r>
            <a:r>
              <a:rPr lang="ru-RU" sz="2400" i="1" dirty="0" err="1">
                <a:solidFill>
                  <a:schemeClr val="tx1"/>
                </a:solidFill>
              </a:rPr>
              <a:t>навики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виховувати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естетичний</a:t>
            </a:r>
            <a:r>
              <a:rPr lang="ru-RU" sz="2400" i="1" dirty="0">
                <a:solidFill>
                  <a:schemeClr val="tx1"/>
                </a:solidFill>
              </a:rPr>
              <a:t> смак, культуру </a:t>
            </a:r>
            <a:r>
              <a:rPr lang="ru-RU" sz="2400" i="1" dirty="0" err="1">
                <a:solidFill>
                  <a:schemeClr val="tx1"/>
                </a:solidFill>
              </a:rPr>
              <a:t>праці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повагу</a:t>
            </a:r>
            <a:r>
              <a:rPr lang="ru-RU" sz="2400" i="1" dirty="0">
                <a:solidFill>
                  <a:schemeClr val="tx1"/>
                </a:solidFill>
              </a:rPr>
              <a:t> до людей </a:t>
            </a:r>
            <a:r>
              <a:rPr lang="ru-RU" sz="2400" i="1" dirty="0" err="1">
                <a:solidFill>
                  <a:schemeClr val="tx1"/>
                </a:solidFill>
              </a:rPr>
              <a:t>праці</a:t>
            </a:r>
            <a:r>
              <a:rPr lang="ru-RU" sz="2400" i="1" dirty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ru-RU" sz="2400" i="1" dirty="0">
                <a:solidFill>
                  <a:schemeClr val="tx1"/>
                </a:solidFill>
              </a:rPr>
              <a:t>       У </a:t>
            </a:r>
            <a:r>
              <a:rPr lang="ru-RU" sz="2400" i="1" dirty="0" err="1">
                <a:solidFill>
                  <a:schemeClr val="tx1"/>
                </a:solidFill>
              </a:rPr>
              <a:t>процесі</a:t>
            </a:r>
            <a:r>
              <a:rPr lang="ru-RU" sz="2400" i="1" dirty="0">
                <a:solidFill>
                  <a:schemeClr val="tx1"/>
                </a:solidFill>
              </a:rPr>
              <a:t> трудового </a:t>
            </a:r>
            <a:r>
              <a:rPr lang="ru-RU" sz="2400" i="1" dirty="0" err="1">
                <a:solidFill>
                  <a:schemeClr val="tx1"/>
                </a:solidFill>
              </a:rPr>
              <a:t>навчання</a:t>
            </a:r>
            <a:r>
              <a:rPr lang="ru-RU" sz="2400" i="1" dirty="0">
                <a:solidFill>
                  <a:schemeClr val="tx1"/>
                </a:solidFill>
              </a:rPr>
              <a:t> стараюсь </a:t>
            </a:r>
            <a:r>
              <a:rPr lang="ru-RU" sz="2400" i="1" dirty="0" err="1">
                <a:solidFill>
                  <a:schemeClr val="tx1"/>
                </a:solidFill>
              </a:rPr>
              <a:t>організувати</a:t>
            </a:r>
            <a:r>
              <a:rPr lang="ru-RU" sz="2400" i="1" dirty="0">
                <a:solidFill>
                  <a:schemeClr val="tx1"/>
                </a:solidFill>
              </a:rPr>
              <a:t> роботу так, </a:t>
            </a:r>
            <a:r>
              <a:rPr lang="ru-RU" sz="2400" i="1" dirty="0" err="1">
                <a:solidFill>
                  <a:schemeClr val="tx1"/>
                </a:solidFill>
              </a:rPr>
              <a:t>щоб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учні</a:t>
            </a:r>
            <a:r>
              <a:rPr lang="ru-RU" sz="2400" i="1" dirty="0">
                <a:solidFill>
                  <a:schemeClr val="tx1"/>
                </a:solidFill>
              </a:rPr>
              <a:t> могли </a:t>
            </a:r>
            <a:r>
              <a:rPr lang="ru-RU" sz="2400" i="1" dirty="0" err="1">
                <a:solidFill>
                  <a:schemeClr val="tx1"/>
                </a:solidFill>
              </a:rPr>
              <a:t>оволодіти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загально</a:t>
            </a:r>
            <a:r>
              <a:rPr lang="ru-RU" sz="2400" i="1" dirty="0">
                <a:solidFill>
                  <a:schemeClr val="tx1"/>
                </a:solidFill>
              </a:rPr>
              <a:t> – </a:t>
            </a:r>
            <a:r>
              <a:rPr lang="ru-RU" sz="2400" i="1" dirty="0" err="1">
                <a:solidFill>
                  <a:schemeClr val="tx1"/>
                </a:solidFill>
              </a:rPr>
              <a:t>трудовими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знаннями</a:t>
            </a:r>
            <a:r>
              <a:rPr lang="ru-RU" sz="2400" i="1" dirty="0">
                <a:solidFill>
                  <a:schemeClr val="tx1"/>
                </a:solidFill>
              </a:rPr>
              <a:t> та </a:t>
            </a:r>
            <a:r>
              <a:rPr lang="ru-RU" sz="2400" i="1" dirty="0" err="1">
                <a:solidFill>
                  <a:schemeClr val="tx1"/>
                </a:solidFill>
              </a:rPr>
              <a:t>вміннями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навчилися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розв'язувати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технологічні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задачі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конструювати</a:t>
            </a:r>
            <a:r>
              <a:rPr lang="ru-RU" sz="2400" i="1" dirty="0">
                <a:solidFill>
                  <a:schemeClr val="tx1"/>
                </a:solidFill>
              </a:rPr>
              <a:t> і </a:t>
            </a:r>
            <a:r>
              <a:rPr lang="ru-RU" sz="2400" i="1" dirty="0" err="1">
                <a:solidFill>
                  <a:schemeClr val="tx1"/>
                </a:solidFill>
              </a:rPr>
              <a:t>моделювати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різні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вироби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виготовляти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суспільно</a:t>
            </a:r>
            <a:r>
              <a:rPr lang="ru-RU" sz="2400" i="1" dirty="0">
                <a:solidFill>
                  <a:schemeClr val="tx1"/>
                </a:solidFill>
              </a:rPr>
              <a:t> – </a:t>
            </a:r>
            <a:r>
              <a:rPr lang="ru-RU" sz="2400" i="1" dirty="0" err="1">
                <a:solidFill>
                  <a:schemeClr val="tx1"/>
                </a:solidFill>
              </a:rPr>
              <a:t>корисні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вироби</a:t>
            </a:r>
            <a:r>
              <a:rPr lang="ru-RU" sz="2400" i="1" dirty="0">
                <a:solidFill>
                  <a:schemeClr val="tx1"/>
                </a:solidFill>
              </a:rPr>
              <a:t>, </a:t>
            </a:r>
            <a:r>
              <a:rPr lang="ru-RU" sz="2400" i="1" dirty="0" err="1">
                <a:solidFill>
                  <a:schemeClr val="tx1"/>
                </a:solidFill>
              </a:rPr>
              <a:t>засвоїти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мінімум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знань</a:t>
            </a:r>
            <a:r>
              <a:rPr lang="ru-RU" sz="2400" i="1" dirty="0">
                <a:solidFill>
                  <a:schemeClr val="tx1"/>
                </a:solidFill>
              </a:rPr>
              <a:t> про </a:t>
            </a:r>
            <a:r>
              <a:rPr lang="ru-RU" sz="2400" i="1" dirty="0" err="1">
                <a:solidFill>
                  <a:schemeClr val="tx1"/>
                </a:solidFill>
              </a:rPr>
              <a:t>місце</a:t>
            </a:r>
            <a:r>
              <a:rPr lang="ru-RU" sz="2400" i="1" dirty="0">
                <a:solidFill>
                  <a:schemeClr val="tx1"/>
                </a:solidFill>
              </a:rPr>
              <a:t> та роль </a:t>
            </a:r>
            <a:r>
              <a:rPr lang="ru-RU" sz="2400" i="1" dirty="0" err="1">
                <a:solidFill>
                  <a:schemeClr val="tx1"/>
                </a:solidFill>
              </a:rPr>
              <a:t>виробництва</a:t>
            </a:r>
            <a:r>
              <a:rPr lang="ru-RU" sz="2400" i="1" dirty="0">
                <a:solidFill>
                  <a:schemeClr val="tx1"/>
                </a:solidFill>
              </a:rPr>
              <a:t> у </a:t>
            </a:r>
            <a:r>
              <a:rPr lang="ru-RU" sz="2400" i="1" dirty="0" err="1">
                <a:solidFill>
                  <a:schemeClr val="tx1"/>
                </a:solidFill>
              </a:rPr>
              <a:t>житті</a:t>
            </a:r>
            <a:r>
              <a:rPr lang="ru-RU" sz="2400" i="1" dirty="0">
                <a:solidFill>
                  <a:schemeClr val="tx1"/>
                </a:solidFill>
              </a:rPr>
              <a:t> </a:t>
            </a:r>
            <a:r>
              <a:rPr lang="ru-RU" sz="2400" i="1" dirty="0" err="1">
                <a:solidFill>
                  <a:schemeClr val="tx1"/>
                </a:solidFill>
              </a:rPr>
              <a:t>суспільства</a:t>
            </a:r>
            <a:r>
              <a:rPr lang="ru-RU" sz="2400" i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8134" y="228599"/>
            <a:ext cx="7611533" cy="151553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AC874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28644" tIns="101600" rIns="101600" bIns="101600" numCol="1" spcCol="1270" anchor="ctr" anchorCtr="0">
            <a:noAutofit/>
          </a:bodyPr>
          <a:lstStyle/>
          <a:p>
            <a:pPr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32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«Щоб досягти великого, потрібно почати з малого…»</a:t>
            </a:r>
            <a:endParaRPr lang="ru-RU" sz="3200" dirty="0">
              <a:ln>
                <a:solidFill>
                  <a:srgbClr val="92D050"/>
                </a:solidFill>
              </a:ln>
              <a:solidFill>
                <a:srgbClr val="3366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17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34462" y="152400"/>
            <a:ext cx="8745415" cy="6529753"/>
          </a:xfrm>
          <a:prstGeom prst="roundRect">
            <a:avLst/>
          </a:prstGeom>
          <a:solidFill>
            <a:srgbClr val="FFFFFF">
              <a:alpha val="8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7107911"/>
              </p:ext>
            </p:extLst>
          </p:nvPr>
        </p:nvGraphicFramePr>
        <p:xfrm>
          <a:off x="450912" y="2288177"/>
          <a:ext cx="8242175" cy="3456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1828800" y="376194"/>
            <a:ext cx="5580185" cy="1352201"/>
          </a:xfrm>
          <a:prstGeom prst="roundRect">
            <a:avLst/>
          </a:prstGeom>
          <a:blipFill>
            <a:blip r:embed="rId8"/>
            <a:tile tx="0" ty="0" sx="100000" sy="100000" flip="none" algn="tl"/>
          </a:blipFill>
          <a:ln w="19050">
            <a:solidFill>
              <a:srgbClr val="AC87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281952" y="278678"/>
            <a:ext cx="485421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778000">
              <a:spcBef>
                <a:spcPct val="0"/>
              </a:spcBef>
            </a:pPr>
            <a:r>
              <a:rPr lang="uk-UA" sz="4000" b="1" dirty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Моя </a:t>
            </a:r>
            <a:r>
              <a:rPr lang="uk-UA" sz="40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педагогічна</a:t>
            </a:r>
          </a:p>
          <a:p>
            <a:pPr lvl="0" algn="ctr" defTabSz="1778000">
              <a:spcBef>
                <a:spcPct val="0"/>
              </a:spcBef>
            </a:pPr>
            <a:r>
              <a:rPr lang="uk-UA" sz="40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філософія</a:t>
            </a:r>
            <a:endParaRPr lang="ru-RU" sz="4000" dirty="0">
              <a:ln>
                <a:solidFill>
                  <a:srgbClr val="92D050"/>
                </a:solidFill>
              </a:ln>
              <a:solidFill>
                <a:srgbClr val="3366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284" y="5246052"/>
            <a:ext cx="1755494" cy="126993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619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88124" y="165180"/>
            <a:ext cx="7127630" cy="1804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 w="19050">
            <a:solidFill>
              <a:srgbClr val="AC87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6"/>
          <p:cNvSpPr txBox="1">
            <a:spLocks/>
          </p:cNvSpPr>
          <p:nvPr/>
        </p:nvSpPr>
        <p:spPr>
          <a:xfrm>
            <a:off x="1884554" y="165180"/>
            <a:ext cx="6734769" cy="2191158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ru-RU" sz="6600" b="1" dirty="0" smtClean="0">
                <a:ln w="22225">
                  <a:solidFill>
                    <a:srgbClr val="336600"/>
                  </a:solidFill>
                  <a:prstDash val="solid"/>
                </a:ln>
                <a:solidFill>
                  <a:srgbClr val="0066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Monotype Corsiva" panose="03010101010201010101" pitchFamily="66" charset="0"/>
              </a:rPr>
              <a:t>Проблема, </a:t>
            </a:r>
          </a:p>
          <a:p>
            <a:pPr algn="ctr" fontAlgn="auto">
              <a:spcAft>
                <a:spcPts val="0"/>
              </a:spcAft>
            </a:pPr>
            <a:r>
              <a:rPr lang="ru-RU" sz="6600" b="1" dirty="0" smtClean="0">
                <a:ln w="22225">
                  <a:solidFill>
                    <a:srgbClr val="336600"/>
                  </a:solidFill>
                  <a:prstDash val="solid"/>
                </a:ln>
                <a:solidFill>
                  <a:srgbClr val="0066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Monotype Corsiva" panose="03010101010201010101" pitchFamily="66" charset="0"/>
              </a:rPr>
              <a:t>над якою працюю:</a:t>
            </a:r>
            <a:endParaRPr lang="ru-RU" sz="6600" b="1" dirty="0">
              <a:ln w="22225">
                <a:solidFill>
                  <a:srgbClr val="336600"/>
                </a:solidFill>
                <a:prstDash val="solid"/>
              </a:ln>
              <a:solidFill>
                <a:srgbClr val="0066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innerShdw blurRad="114300">
                  <a:prstClr val="black"/>
                </a:inn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96502" y="2281773"/>
            <a:ext cx="77918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Використання інноваційних технологій на уроках трудового навчання</a:t>
            </a:r>
            <a:endParaRPr lang="uk-UA" sz="5400" b="1" dirty="0">
              <a:ln>
                <a:solidFill>
                  <a:srgbClr val="0000CC"/>
                </a:solidFill>
              </a:ln>
              <a:solidFill>
                <a:srgbClr val="0000CC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5" name="Picture 2" descr="5-6 кл. ПБЖ (дівчата) ЛИСТОПАД 2021 | Тест з трудового навчання – «На Урок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02" y="4887227"/>
            <a:ext cx="1440051" cy="164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41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 txBox="1">
            <a:spLocks/>
          </p:cNvSpPr>
          <p:nvPr/>
        </p:nvSpPr>
        <p:spPr>
          <a:xfrm>
            <a:off x="1884554" y="1947332"/>
            <a:ext cx="4126779" cy="409005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ru-RU" sz="6600" b="1" dirty="0">
              <a:ln w="22225">
                <a:solidFill>
                  <a:srgbClr val="336600"/>
                </a:solidFill>
                <a:prstDash val="solid"/>
              </a:ln>
              <a:solidFill>
                <a:srgbClr val="0066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innerShdw blurRad="114300">
                  <a:prstClr val="black"/>
                </a:inn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6267" cy="6834715"/>
          </a:xfrm>
          <a:prstGeom prst="rect">
            <a:avLst/>
          </a:prstGeom>
        </p:spPr>
      </p:pic>
      <p:pic>
        <p:nvPicPr>
          <p:cNvPr id="7" name="Picture 2" descr="5-6 кл. ПБЖ (дівчата) ЛИСТОПАД 2021 | Тест з трудового навчання – «На Урок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072" y="5573967"/>
            <a:ext cx="963965" cy="109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023532" y="165180"/>
            <a:ext cx="6792221" cy="902149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 w="19050">
            <a:solidFill>
              <a:srgbClr val="AC87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778000">
              <a:spcBef>
                <a:spcPct val="0"/>
              </a:spcBef>
            </a:pPr>
            <a:r>
              <a:rPr lang="uk-UA" sz="40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Актуальність теми</a:t>
            </a:r>
            <a:endParaRPr lang="uk-UA" sz="4000" b="1" dirty="0">
              <a:ln>
                <a:solidFill>
                  <a:srgbClr val="92D050"/>
                </a:solidFill>
              </a:ln>
              <a:solidFill>
                <a:srgbClr val="3366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1467" y="1303867"/>
            <a:ext cx="7924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400" dirty="0" err="1"/>
              <a:t>Сприяє</a:t>
            </a:r>
            <a:endParaRPr lang="ru-RU" sz="2400" dirty="0"/>
          </a:p>
          <a:p>
            <a:r>
              <a:rPr lang="ru-RU" sz="2800" dirty="0" smtClean="0"/>
              <a:t>-</a:t>
            </a:r>
            <a:r>
              <a:rPr lang="ru-RU" sz="2800" dirty="0" err="1" smtClean="0"/>
              <a:t>поліпшенню</a:t>
            </a:r>
            <a:r>
              <a:rPr lang="ru-RU" sz="2800" dirty="0" smtClean="0"/>
              <a:t> </a:t>
            </a:r>
            <a:r>
              <a:rPr lang="ru-RU" sz="2800" dirty="0" err="1"/>
              <a:t>засвоєння</a:t>
            </a:r>
            <a:r>
              <a:rPr lang="ru-RU" sz="2800" dirty="0"/>
              <a:t> </a:t>
            </a:r>
            <a:r>
              <a:rPr lang="ru-RU" sz="2800" dirty="0" err="1"/>
              <a:t>навчального</a:t>
            </a:r>
            <a:r>
              <a:rPr lang="ru-RU" sz="2800" dirty="0"/>
              <a:t> </a:t>
            </a:r>
            <a:r>
              <a:rPr lang="ru-RU" sz="2800" dirty="0" err="1"/>
              <a:t>матеріалу</a:t>
            </a:r>
            <a:r>
              <a:rPr lang="ru-RU" sz="2800" dirty="0"/>
              <a:t>, </a:t>
            </a:r>
          </a:p>
          <a:p>
            <a:r>
              <a:rPr lang="ru-RU" sz="2800" dirty="0" smtClean="0"/>
              <a:t>-</a:t>
            </a:r>
            <a:r>
              <a:rPr lang="ru-RU" sz="2800" dirty="0" err="1" smtClean="0"/>
              <a:t>зменшенню</a:t>
            </a:r>
            <a:r>
              <a:rPr lang="ru-RU" sz="2800" dirty="0" smtClean="0"/>
              <a:t> </a:t>
            </a:r>
            <a:r>
              <a:rPr lang="ru-RU" sz="2800" dirty="0"/>
              <a:t>часу </a:t>
            </a:r>
            <a:r>
              <a:rPr lang="ru-RU" sz="2800" dirty="0" err="1"/>
              <a:t>розв’язання</a:t>
            </a:r>
            <a:r>
              <a:rPr lang="ru-RU" sz="2800" dirty="0"/>
              <a:t> </a:t>
            </a:r>
            <a:r>
              <a:rPr lang="ru-RU" sz="2800" dirty="0" err="1"/>
              <a:t>стандартних</a:t>
            </a:r>
            <a:r>
              <a:rPr lang="ru-RU" sz="2800" dirty="0"/>
              <a:t> </a:t>
            </a:r>
            <a:r>
              <a:rPr lang="ru-RU" sz="2800" dirty="0" err="1"/>
              <a:t>завдань</a:t>
            </a:r>
            <a:r>
              <a:rPr lang="ru-RU" sz="2800" dirty="0"/>
              <a:t>, </a:t>
            </a:r>
          </a:p>
          <a:p>
            <a:r>
              <a:rPr lang="ru-RU" sz="2800" dirty="0" smtClean="0"/>
              <a:t>-</a:t>
            </a:r>
            <a:r>
              <a:rPr lang="ru-RU" sz="2800" dirty="0" err="1" smtClean="0"/>
              <a:t>сформованості</a:t>
            </a:r>
            <a:r>
              <a:rPr lang="ru-RU" sz="2800" dirty="0" smtClean="0"/>
              <a:t> </a:t>
            </a:r>
            <a:r>
              <a:rPr lang="ru-RU" sz="2800" dirty="0" err="1"/>
              <a:t>практичної</a:t>
            </a:r>
            <a:r>
              <a:rPr lang="ru-RU" sz="2800" dirty="0"/>
              <a:t> </a:t>
            </a:r>
            <a:r>
              <a:rPr lang="ru-RU" sz="2800" dirty="0" err="1"/>
              <a:t>спрямованості</a:t>
            </a:r>
            <a:r>
              <a:rPr lang="ru-RU" sz="2800" dirty="0"/>
              <a:t> </a:t>
            </a:r>
            <a:r>
              <a:rPr lang="ru-RU" sz="2800" dirty="0" err="1"/>
              <a:t>знань</a:t>
            </a:r>
            <a:r>
              <a:rPr lang="ru-RU" sz="2800" dirty="0"/>
              <a:t> </a:t>
            </a:r>
            <a:r>
              <a:rPr lang="ru-RU" sz="2800" dirty="0" err="1"/>
              <a:t>учнів</a:t>
            </a:r>
            <a:r>
              <a:rPr lang="ru-RU" sz="2800" dirty="0"/>
              <a:t>, </a:t>
            </a:r>
          </a:p>
          <a:p>
            <a:r>
              <a:rPr lang="ru-RU" sz="2800" dirty="0" smtClean="0"/>
              <a:t>-</a:t>
            </a:r>
            <a:r>
              <a:rPr lang="ru-RU" sz="2800" dirty="0" err="1" smtClean="0"/>
              <a:t>поліпшенню</a:t>
            </a:r>
            <a:r>
              <a:rPr lang="ru-RU" sz="2800" dirty="0" smtClean="0"/>
              <a:t> </a:t>
            </a:r>
            <a:r>
              <a:rPr lang="ru-RU" sz="2800" dirty="0" err="1"/>
              <a:t>поведінкового</a:t>
            </a:r>
            <a:r>
              <a:rPr lang="ru-RU" sz="2800" dirty="0"/>
              <a:t>, </a:t>
            </a:r>
            <a:r>
              <a:rPr lang="ru-RU" sz="2800" dirty="0" err="1"/>
              <a:t>емоційного</a:t>
            </a:r>
            <a:r>
              <a:rPr lang="ru-RU" sz="2800" dirty="0"/>
              <a:t>, позитивного </a:t>
            </a:r>
            <a:r>
              <a:rPr lang="ru-RU" sz="2800" dirty="0" err="1"/>
              <a:t>ставлення</a:t>
            </a:r>
            <a:r>
              <a:rPr lang="ru-RU" sz="2800" dirty="0"/>
              <a:t> до трудового </a:t>
            </a:r>
            <a:r>
              <a:rPr lang="ru-RU" sz="2800" dirty="0" err="1"/>
              <a:t>навчання</a:t>
            </a:r>
            <a:r>
              <a:rPr lang="ru-RU" sz="2800" dirty="0"/>
              <a:t> </a:t>
            </a:r>
            <a:r>
              <a:rPr lang="ru-RU" sz="2800" dirty="0" smtClean="0"/>
              <a:t>та </a:t>
            </a:r>
            <a:r>
              <a:rPr lang="ru-RU" sz="2800" dirty="0" err="1"/>
              <a:t>інших</a:t>
            </a:r>
            <a:r>
              <a:rPr lang="ru-RU" sz="2800" dirty="0"/>
              <a:t> </a:t>
            </a:r>
            <a:r>
              <a:rPr lang="ru-RU" sz="2800" dirty="0" err="1"/>
              <a:t>предметів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вивчаються</a:t>
            </a:r>
            <a:r>
              <a:rPr lang="ru-RU" sz="2800" dirty="0"/>
              <a:t> в </a:t>
            </a:r>
            <a:r>
              <a:rPr lang="ru-RU" sz="2800" dirty="0" err="1"/>
              <a:t>школі</a:t>
            </a:r>
            <a:r>
              <a:rPr lang="ru-RU" sz="2800" dirty="0"/>
              <a:t>, </a:t>
            </a:r>
          </a:p>
          <a:p>
            <a:r>
              <a:rPr lang="ru-RU" sz="2800" dirty="0" smtClean="0"/>
              <a:t>-</a:t>
            </a:r>
            <a:r>
              <a:rPr lang="ru-RU" sz="2800" dirty="0" err="1" smtClean="0"/>
              <a:t>розвитку</a:t>
            </a:r>
            <a:r>
              <a:rPr lang="ru-RU" sz="2800" dirty="0" smtClean="0"/>
              <a:t> </a:t>
            </a:r>
            <a:r>
              <a:rPr lang="ru-RU" sz="2800" dirty="0" err="1"/>
              <a:t>їхньої</a:t>
            </a:r>
            <a:r>
              <a:rPr lang="ru-RU" sz="2800" dirty="0"/>
              <a:t> </a:t>
            </a:r>
            <a:r>
              <a:rPr lang="ru-RU" sz="2800" dirty="0" err="1"/>
              <a:t>пізнавальної</a:t>
            </a:r>
            <a:r>
              <a:rPr lang="ru-RU" sz="2800" dirty="0"/>
              <a:t> і </a:t>
            </a:r>
            <a:r>
              <a:rPr lang="ru-RU" sz="2800" dirty="0" err="1"/>
              <a:t>творчої</a:t>
            </a:r>
            <a:r>
              <a:rPr lang="ru-RU" sz="2800" dirty="0"/>
              <a:t> </a:t>
            </a:r>
            <a:r>
              <a:rPr lang="ru-RU" sz="2800" dirty="0" err="1"/>
              <a:t>активності</a:t>
            </a:r>
            <a:r>
              <a:rPr lang="ru-RU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2376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781907" y="494110"/>
            <a:ext cx="5580185" cy="1352201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AC87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633037447"/>
              </p:ext>
            </p:extLst>
          </p:nvPr>
        </p:nvGraphicFramePr>
        <p:xfrm>
          <a:off x="1059988" y="1962455"/>
          <a:ext cx="7172943" cy="4883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193706" y="406729"/>
            <a:ext cx="490550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778000">
              <a:spcBef>
                <a:spcPct val="0"/>
              </a:spcBef>
            </a:pPr>
            <a:r>
              <a:rPr lang="uk-UA" sz="40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Система роботи </a:t>
            </a:r>
          </a:p>
          <a:p>
            <a:pPr lvl="0" algn="ctr" defTabSz="1778000">
              <a:spcBef>
                <a:spcPct val="0"/>
              </a:spcBef>
            </a:pPr>
            <a:r>
              <a:rPr lang="uk-UA" sz="40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над темою:</a:t>
            </a:r>
          </a:p>
        </p:txBody>
      </p:sp>
      <p:pic>
        <p:nvPicPr>
          <p:cNvPr id="5" name="Picture 4" descr="Олімпіадні завдання з трудового навчання 201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15" y="5147291"/>
            <a:ext cx="1844415" cy="138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1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7325850"/>
              </p:ext>
            </p:extLst>
          </p:nvPr>
        </p:nvGraphicFramePr>
        <p:xfrm>
          <a:off x="0" y="849923"/>
          <a:ext cx="9343291" cy="5158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5-6 кл. ПБЖ (дівчата) ЛИСТОПАД 2021 | Тест з трудового навчання – «На Урок»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9291" y="0"/>
            <a:ext cx="949570" cy="113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5-6 кл. ПБЖ (дівчата) ЛИСТОПАД 2021 | Тест з трудового навчання – «На Урок»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416" y="5626465"/>
            <a:ext cx="1008184" cy="114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46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44809004"/>
              </p:ext>
            </p:extLst>
          </p:nvPr>
        </p:nvGraphicFramePr>
        <p:xfrm>
          <a:off x="485449" y="223734"/>
          <a:ext cx="7668938" cy="1230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1141771"/>
              </p:ext>
            </p:extLst>
          </p:nvPr>
        </p:nvGraphicFramePr>
        <p:xfrm>
          <a:off x="485449" y="1813169"/>
          <a:ext cx="8173101" cy="4716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4338" name="Picture 2" descr="5-6 кл. ПБЖ (дівчата) ЛИСТОПАД 2021 | Тест з трудового навчання – «На Урок»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749" y="215552"/>
            <a:ext cx="1243620" cy="141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10" y="1896533"/>
            <a:ext cx="1812541" cy="12953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408" y="3615267"/>
            <a:ext cx="1812542" cy="12784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72" y="5097509"/>
            <a:ext cx="1621616" cy="141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4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199765" y="152401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526639043"/>
              </p:ext>
            </p:extLst>
          </p:nvPr>
        </p:nvGraphicFramePr>
        <p:xfrm>
          <a:off x="399294" y="-104010"/>
          <a:ext cx="8358080" cy="6926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822474408"/>
              </p:ext>
            </p:extLst>
          </p:nvPr>
        </p:nvGraphicFramePr>
        <p:xfrm>
          <a:off x="1711569" y="574433"/>
          <a:ext cx="5732586" cy="1441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0" name="Picture 2" descr="5-6 кл. ПБЖ (дівчата) ЛИСТОПАД 2021 | Тест з трудового навчання – «На Урок»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6" b="10154"/>
          <a:stretch/>
        </p:blipFill>
        <p:spPr bwMode="auto">
          <a:xfrm>
            <a:off x="763587" y="5417435"/>
            <a:ext cx="997479" cy="92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56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9292" y="515814"/>
            <a:ext cx="8757139" cy="6178061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8813" y="271666"/>
            <a:ext cx="8550294" cy="888965"/>
          </a:xfrm>
          <a:prstGeom prst="roundRect">
            <a:avLst/>
          </a:prstGeom>
          <a:solidFill>
            <a:srgbClr val="FFFF8B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478391" y="1345256"/>
            <a:ext cx="6203763" cy="48576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just">
              <a:buFont typeface="Arial" panose="020B0604020202020204" pitchFamily="34" charset="0"/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Походить від слова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interact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», де…</a:t>
            </a:r>
          </a:p>
          <a:p>
            <a:pPr indent="457200"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взаємний.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діяти.</a:t>
            </a:r>
          </a:p>
          <a:p>
            <a:pPr indent="457200" algn="just">
              <a:buFont typeface="Arial" panose="020B0604020202020204" pitchFamily="34" charset="0"/>
              <a:buNone/>
            </a:pPr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Інтерактивний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– здатний до взаємодії              </a:t>
            </a:r>
          </a:p>
          <a:p>
            <a:pPr indent="457200" algn="just">
              <a:buFont typeface="Arial" panose="020B0604020202020204" pitchFamily="34" charset="0"/>
              <a:buNone/>
            </a:pP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                              і активності, діалогу.</a:t>
            </a:r>
          </a:p>
          <a:p>
            <a:endParaRPr lang="uk-UA" dirty="0"/>
          </a:p>
        </p:txBody>
      </p:sp>
      <p:pic>
        <p:nvPicPr>
          <p:cNvPr id="4" name="Picture 2" descr="http://jds.multycourse.com.ua/public_html/files_uploaded/4_%D0%86%D0%BD%D1%82%D0%B5%D1%80%D0%B0%D0%BA%D1%82%D0%B8%D0%B2%D0%BD%D1%96%20%D0%BC%D0%B5%D1%82%D0%BE%D0%B4%D0%B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960" y="4384432"/>
            <a:ext cx="4485532" cy="196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4414" y="3630428"/>
            <a:ext cx="78310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buFont typeface="Arial" panose="020B0604020202020204" pitchFamily="34" charset="0"/>
              <a:buNone/>
            </a:pPr>
            <a:r>
              <a:rPr lang="uk-UA" sz="20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Інтерактивне навчання 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- це спеціальна форма організації навчальної діяльності, яка має конкретну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передбачувану </a:t>
            </a:r>
            <a:r>
              <a:rPr lang="uk-UA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мету: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8391" y="4653261"/>
            <a:ext cx="3894490" cy="15775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52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34461" y="4804777"/>
            <a:ext cx="3959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187325" algn="just">
              <a:buFont typeface="Arial" panose="020B0604020202020204" pitchFamily="34" charset="0"/>
              <a:buChar char="•"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створити комфортні умови навчання, за яких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кожен учень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відчуває свою успішність і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інтелектуальну спроможність.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4758" y="299626"/>
            <a:ext cx="8414484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uk-UA" altLang="en-US" sz="5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charset="0"/>
                <a:cs typeface="Monotype Corsiva" panose="03010101010201010101" charset="0"/>
              </a:rPr>
              <a:t>Інтерактивні технології– </a:t>
            </a:r>
            <a:r>
              <a:rPr lang="uk-UA" altLang="en-US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charset="0"/>
                <a:cs typeface="Monotype Corsiva" panose="03010101010201010101" charset="0"/>
              </a:rPr>
              <a:t>це…</a:t>
            </a:r>
          </a:p>
        </p:txBody>
      </p:sp>
    </p:spTree>
    <p:extLst>
      <p:ext uri="{BB962C8B-B14F-4D97-AF65-F5344CB8AC3E}">
        <p14:creationId xmlns:p14="http://schemas.microsoft.com/office/powerpoint/2010/main" val="321694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31"/>
          <p:cNvSpPr>
            <a:spLocks noChangeArrowheads="1"/>
          </p:cNvSpPr>
          <p:nvPr/>
        </p:nvSpPr>
        <p:spPr bwMode="auto">
          <a:xfrm>
            <a:off x="152400" y="3122480"/>
            <a:ext cx="2071688" cy="3500438"/>
          </a:xfrm>
          <a:prstGeom prst="roundRect">
            <a:avLst>
              <a:gd name="adj" fmla="val 1014"/>
            </a:avLst>
          </a:prstGeom>
          <a:solidFill>
            <a:srgbClr val="C9E7A7"/>
          </a:solidFill>
          <a:ln w="28575">
            <a:solidFill>
              <a:srgbClr val="006600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- Робота </a:t>
            </a: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в парах;</a:t>
            </a:r>
            <a:endParaRPr lang="ru-RU" altLang="ru-RU" sz="1400" dirty="0">
              <a:solidFill>
                <a:srgbClr val="006600"/>
              </a:solidFill>
            </a:endParaRPr>
          </a:p>
          <a:p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- Ротаційні</a:t>
            </a:r>
            <a:r>
              <a:rPr lang="uk-UA" altLang="ru-RU" sz="1400" dirty="0" smtClean="0">
                <a:solidFill>
                  <a:srgbClr val="006600"/>
                </a:solidFill>
              </a:rPr>
              <a:t> </a:t>
            </a: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трійки;</a:t>
            </a:r>
            <a:endParaRPr lang="ru-RU" altLang="ru-RU" sz="1400" dirty="0">
              <a:solidFill>
                <a:srgbClr val="006600"/>
              </a:solidFill>
            </a:endParaRPr>
          </a:p>
          <a:p>
            <a:pPr>
              <a:buClr>
                <a:srgbClr val="800000"/>
              </a:buClr>
              <a:buSzPts val="1600"/>
              <a:buFont typeface="Times New Roman" panose="02020603050405020304" pitchFamily="18" charset="0"/>
              <a:buNone/>
            </a:pP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- Робота </a:t>
            </a: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в малих</a:t>
            </a:r>
            <a:endParaRPr lang="ru-RU" altLang="ru-RU" sz="1400" dirty="0">
              <a:solidFill>
                <a:srgbClr val="006600"/>
              </a:solidFill>
            </a:endParaRPr>
          </a:p>
          <a:p>
            <a:pPr>
              <a:buClr>
                <a:srgbClr val="800000"/>
              </a:buClr>
              <a:buSzPts val="1600"/>
              <a:buFont typeface="Times New Roman" panose="02020603050405020304" pitchFamily="18" charset="0"/>
              <a:buNone/>
            </a:pP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 групах («Діалог»,</a:t>
            </a:r>
            <a:endParaRPr lang="ru-RU" altLang="ru-RU" sz="1400" dirty="0">
              <a:solidFill>
                <a:srgbClr val="006600"/>
              </a:solidFill>
            </a:endParaRPr>
          </a:p>
          <a:p>
            <a:pPr>
              <a:buClr>
                <a:srgbClr val="800000"/>
              </a:buClr>
              <a:buSzPts val="1600"/>
              <a:buFont typeface="Times New Roman" panose="02020603050405020304" pitchFamily="18" charset="0"/>
              <a:buNone/>
            </a:pP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 «Синтез думок»,</a:t>
            </a:r>
            <a:endParaRPr lang="ru-RU" altLang="ru-RU" sz="1400" dirty="0">
              <a:solidFill>
                <a:srgbClr val="006600"/>
              </a:solidFill>
            </a:endParaRPr>
          </a:p>
          <a:p>
            <a:pPr>
              <a:buClr>
                <a:srgbClr val="800000"/>
              </a:buClr>
              <a:buSzPts val="1600"/>
              <a:buFont typeface="Times New Roman" panose="02020603050405020304" pitchFamily="18" charset="0"/>
              <a:buNone/>
            </a:pP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 «Пошук інформації», </a:t>
            </a:r>
            <a:endParaRPr lang="ru-RU" altLang="ru-RU" sz="1400" dirty="0">
              <a:solidFill>
                <a:srgbClr val="006600"/>
              </a:solidFill>
            </a:endParaRPr>
          </a:p>
          <a:p>
            <a:pPr>
              <a:buClr>
                <a:srgbClr val="800000"/>
              </a:buClr>
              <a:buSzPts val="1600"/>
              <a:buFont typeface="Times New Roman" panose="02020603050405020304" pitchFamily="18" charset="0"/>
              <a:buNone/>
            </a:pP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«Коло ідей»,</a:t>
            </a:r>
            <a:endParaRPr lang="ru-RU" altLang="ru-RU" sz="1400" dirty="0">
              <a:solidFill>
                <a:srgbClr val="006600"/>
              </a:solidFill>
            </a:endParaRPr>
          </a:p>
          <a:p>
            <a:pPr>
              <a:buClr>
                <a:srgbClr val="800000"/>
              </a:buClr>
              <a:buSzPts val="1600"/>
              <a:buFont typeface="Times New Roman" panose="02020603050405020304" pitchFamily="18" charset="0"/>
              <a:buNone/>
            </a:pP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 «Спільний проект</a:t>
            </a: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»);</a:t>
            </a:r>
            <a:endParaRPr lang="ru-RU" altLang="ru-RU" sz="1400" b="1" dirty="0">
              <a:solidFill>
                <a:srgbClr val="006600"/>
              </a:solidFill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Clr>
                <a:srgbClr val="800000"/>
              </a:buClr>
              <a:buSzPts val="1800"/>
            </a:pP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- </a:t>
            </a: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чотири </a:t>
            </a:r>
            <a:endParaRPr lang="ru-RU" altLang="ru-RU" sz="1400" dirty="0">
              <a:solidFill>
                <a:srgbClr val="006600"/>
              </a:solidFill>
            </a:endParaRPr>
          </a:p>
          <a:p>
            <a:pPr>
              <a:buClr>
                <a:srgbClr val="800000"/>
              </a:buClr>
              <a:buSzPts val="1800"/>
              <a:buFont typeface="Times New Roman" panose="02020603050405020304" pitchFamily="18" charset="0"/>
              <a:buNone/>
            </a:pP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 всі разом;</a:t>
            </a:r>
            <a:endParaRPr lang="ru-RU" altLang="ru-RU" sz="1400" dirty="0">
              <a:solidFill>
                <a:srgbClr val="006600"/>
              </a:solidFill>
            </a:endParaRPr>
          </a:p>
          <a:p>
            <a:pPr>
              <a:buClr>
                <a:srgbClr val="800000"/>
              </a:buClr>
              <a:buSzPts val="1800"/>
              <a:buFont typeface="Times New Roman" panose="02020603050405020304" pitchFamily="18" charset="0"/>
              <a:buNone/>
            </a:pP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-Акваріум</a:t>
            </a:r>
            <a:endParaRPr lang="ru-RU" altLang="ru-RU" sz="1400" dirty="0">
              <a:solidFill>
                <a:srgbClr val="006600"/>
              </a:solidFill>
            </a:endParaRPr>
          </a:p>
          <a:p>
            <a:pPr>
              <a:buClr>
                <a:srgbClr val="800000"/>
              </a:buClr>
              <a:buSzPts val="1800"/>
              <a:buFont typeface="Times New Roman" panose="02020603050405020304" pitchFamily="18" charset="0"/>
              <a:buNone/>
            </a:pPr>
            <a:r>
              <a:rPr lang="uk-UA" altLang="ru-RU" sz="1600" b="1" dirty="0">
                <a:solidFill>
                  <a:srgbClr val="8000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ru-RU" altLang="ru-RU" sz="1600" dirty="0"/>
          </a:p>
        </p:txBody>
      </p:sp>
      <p:sp>
        <p:nvSpPr>
          <p:cNvPr id="6" name="Shape 135"/>
          <p:cNvSpPr/>
          <p:nvPr/>
        </p:nvSpPr>
        <p:spPr>
          <a:xfrm>
            <a:off x="216270" y="1462891"/>
            <a:ext cx="1943949" cy="1328738"/>
          </a:xfrm>
          <a:prstGeom prst="roundRect">
            <a:avLst>
              <a:gd name="adj" fmla="val 10800"/>
            </a:avLst>
          </a:prstGeom>
          <a:solidFill>
            <a:srgbClr val="B2EFF0"/>
          </a:solidFill>
          <a:ln w="28575">
            <a:solidFill>
              <a:srgbClr val="0066CC"/>
            </a:solidFill>
          </a:ln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800000"/>
              </a:buClr>
              <a:buSzPts val="1600"/>
              <a:buFont typeface="Times New Roman" panose="02020603050405020304" pitchFamily="18" charset="0"/>
              <a:buNone/>
              <a:defRPr/>
            </a:pPr>
            <a:r>
              <a:rPr lang="uk-UA" altLang="ru-RU" sz="1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Times New Roman" panose="02020603050405020304" pitchFamily="18" charset="0"/>
              </a:rPr>
              <a:t>Інтерактивні технології кооперативного навчання:</a:t>
            </a:r>
            <a:endParaRPr lang="ru-RU" altLang="ru-RU" sz="160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hape 136"/>
          <p:cNvSpPr/>
          <p:nvPr/>
        </p:nvSpPr>
        <p:spPr>
          <a:xfrm>
            <a:off x="2397851" y="3122480"/>
            <a:ext cx="2011068" cy="3500438"/>
          </a:xfrm>
          <a:prstGeom prst="roundRect">
            <a:avLst>
              <a:gd name="adj" fmla="val 1013"/>
            </a:avLst>
          </a:prstGeom>
          <a:solidFill>
            <a:srgbClr val="C9E7A7"/>
          </a:solidFill>
          <a:ln w="28575" cap="flat" cmpd="sng">
            <a:solidFill>
              <a:srgbClr val="0066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5400000">
              <a:srgbClr val="000000">
                <a:alpha val="39607"/>
              </a:srgbClr>
            </a:outerShdw>
          </a:effec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400" b="1" dirty="0" smtClean="0">
                <a:solidFill>
                  <a:srgbClr val="006600"/>
                </a:solidFill>
                <a:latin typeface="Source Sans Pro" charset="0"/>
                <a:cs typeface="Source Sans Pro" charset="0"/>
                <a:sym typeface="Source Sans Pro" charset="0"/>
              </a:rPr>
              <a:t>- </a:t>
            </a: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О</a:t>
            </a: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бговорення </a:t>
            </a: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   проблеми </a:t>
            </a: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в </a:t>
            </a: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   </a:t>
            </a: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   загальному колі</a:t>
            </a: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;</a:t>
            </a:r>
            <a:endParaRPr lang="ru-RU" altLang="ru-RU" sz="1400" b="1" dirty="0">
              <a:solidFill>
                <a:srgbClr val="006600"/>
              </a:solidFill>
              <a:cs typeface="Times New Roman" panose="02020603050405020304" pitchFamily="18" charset="0"/>
              <a:sym typeface="Source Sans Pro" charset="0"/>
            </a:endParaRPr>
          </a:p>
          <a:p>
            <a:pPr>
              <a:buClr>
                <a:srgbClr val="800000"/>
              </a:buClr>
              <a:buSzPts val="1600"/>
            </a:pP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-</a:t>
            </a: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 Мікрофон;</a:t>
            </a:r>
            <a:endParaRPr lang="ru-RU" altLang="ru-RU" sz="14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- Мозаїка </a:t>
            </a: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(«Ажурна </a:t>
            </a:r>
            <a:endParaRPr lang="ru-RU" altLang="ru-RU" sz="14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   пилка»);</a:t>
            </a:r>
            <a:endParaRPr lang="ru-RU" altLang="ru-RU" sz="14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800000"/>
              </a:buClr>
              <a:buSzPts val="1600"/>
            </a:pP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- Незакінчені</a:t>
            </a:r>
            <a:endParaRPr lang="ru-RU" altLang="ru-RU" sz="14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   </a:t>
            </a: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речення;</a:t>
            </a:r>
            <a:endParaRPr lang="ru-RU" altLang="ru-RU" sz="14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- </a:t>
            </a: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М</a:t>
            </a: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озковий </a:t>
            </a: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штурм;</a:t>
            </a:r>
            <a:endParaRPr lang="ru-RU" altLang="ru-RU" sz="14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- </a:t>
            </a: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Навчаючи </a:t>
            </a: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- учусь;</a:t>
            </a:r>
            <a:endParaRPr lang="ru-RU" altLang="ru-RU" sz="14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-  Вирішення </a:t>
            </a:r>
            <a:endParaRPr lang="ru-RU" altLang="ru-RU" sz="14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   проблеми</a:t>
            </a:r>
            <a:r>
              <a:rPr lang="uk-UA" altLang="ru-RU" sz="1400" b="1" dirty="0">
                <a:solidFill>
                  <a:srgbClr val="006600"/>
                </a:solidFill>
                <a:latin typeface="Source Sans Pro" charset="0"/>
                <a:cs typeface="Source Sans Pro" charset="0"/>
                <a:sym typeface="Source Sans Pro" charset="0"/>
              </a:rPr>
              <a:t>.</a:t>
            </a:r>
            <a:endParaRPr lang="ru-RU" altLang="ru-RU" sz="1600" dirty="0">
              <a:solidFill>
                <a:srgbClr val="006600"/>
              </a:solidFill>
            </a:endParaRPr>
          </a:p>
        </p:txBody>
      </p:sp>
      <p:sp>
        <p:nvSpPr>
          <p:cNvPr id="8" name="Shape 137"/>
          <p:cNvSpPr/>
          <p:nvPr/>
        </p:nvSpPr>
        <p:spPr>
          <a:xfrm>
            <a:off x="6884394" y="3098643"/>
            <a:ext cx="2107406" cy="3500437"/>
          </a:xfrm>
          <a:prstGeom prst="roundRect">
            <a:avLst>
              <a:gd name="adj" fmla="val 1013"/>
            </a:avLst>
          </a:prstGeom>
          <a:solidFill>
            <a:srgbClr val="C9E7A7"/>
          </a:solidFill>
          <a:ln w="28575" cap="flat" cmpd="sng">
            <a:solidFill>
              <a:srgbClr val="0066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100" dir="5400000">
              <a:srgbClr val="000000">
                <a:alpha val="39607"/>
              </a:srgbClr>
            </a:outerShdw>
          </a:effec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-</a:t>
            </a:r>
            <a:r>
              <a:rPr lang="uk-UA" altLang="ru-RU" sz="1400" b="1" dirty="0">
                <a:solidFill>
                  <a:srgbClr val="800000"/>
                </a:solidFill>
                <a:cs typeface="Times New Roman" panose="02020603050405020304" pitchFamily="18" charset="0"/>
                <a:sym typeface="Source Sans Pro" charset="0"/>
              </a:rPr>
              <a:t>   </a:t>
            </a: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метод  </a:t>
            </a: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«Прес»;</a:t>
            </a:r>
            <a:endParaRPr lang="ru-RU" altLang="ru-RU" sz="14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ts val="1600"/>
              <a:buFont typeface="Times New Roman" panose="02020603050405020304" pitchFamily="18" charset="0"/>
              <a:buNone/>
            </a:pPr>
            <a:endParaRPr lang="ru-RU" altLang="ru-RU" sz="1400" b="1" dirty="0">
              <a:solidFill>
                <a:srgbClr val="006600"/>
              </a:solidFill>
              <a:cs typeface="Times New Roman" panose="02020603050405020304" pitchFamily="18" charset="0"/>
              <a:sym typeface="Source Sans Pro" charset="0"/>
            </a:endParaRP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-   </a:t>
            </a: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«Займи </a:t>
            </a: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позицію";</a:t>
            </a:r>
            <a:endParaRPr lang="ru-RU" altLang="ru-RU" sz="14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ts val="1600"/>
              <a:buFont typeface="Times New Roman" panose="02020603050405020304" pitchFamily="18" charset="0"/>
              <a:buNone/>
            </a:pPr>
            <a:endParaRPr lang="ru-RU" altLang="ru-RU" sz="1400" b="1" dirty="0">
              <a:solidFill>
                <a:srgbClr val="006600"/>
              </a:solidFill>
              <a:cs typeface="Times New Roman" panose="02020603050405020304" pitchFamily="18" charset="0"/>
              <a:sym typeface="Source Sans Pro" charset="0"/>
            </a:endParaRP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-   </a:t>
            </a: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«Зміни </a:t>
            </a: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позицію";</a:t>
            </a:r>
            <a:endParaRPr lang="ru-RU" altLang="ru-RU" sz="14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ts val="1600"/>
              <a:buFont typeface="Times New Roman" panose="02020603050405020304" pitchFamily="18" charset="0"/>
              <a:buNone/>
            </a:pPr>
            <a:endParaRPr lang="ru-RU" altLang="ru-RU" sz="1400" b="1" dirty="0">
              <a:solidFill>
                <a:srgbClr val="006600"/>
              </a:solidFill>
              <a:cs typeface="Times New Roman" panose="02020603050405020304" pitchFamily="18" charset="0"/>
              <a:sym typeface="Source Sans Pro" charset="0"/>
            </a:endParaRPr>
          </a:p>
          <a:p>
            <a:pPr>
              <a:buClr>
                <a:srgbClr val="800000"/>
              </a:buClr>
              <a:buSzPts val="1600"/>
            </a:pP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-   Неперервна </a:t>
            </a:r>
            <a:endParaRPr lang="ru-RU" altLang="ru-RU" sz="14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    шкала </a:t>
            </a: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думок;</a:t>
            </a:r>
            <a:endParaRPr lang="ru-RU" altLang="ru-RU" sz="14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ts val="1600"/>
              <a:buFont typeface="Times New Roman" panose="02020603050405020304" pitchFamily="18" charset="0"/>
              <a:buNone/>
            </a:pPr>
            <a:endParaRPr lang="ru-RU" altLang="ru-RU" sz="1400" b="1" dirty="0">
              <a:solidFill>
                <a:srgbClr val="006600"/>
              </a:solidFill>
              <a:cs typeface="Times New Roman" panose="02020603050405020304" pitchFamily="18" charset="0"/>
              <a:sym typeface="Source Sans Pro" charset="0"/>
            </a:endParaRP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-   </a:t>
            </a: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Дискусія</a:t>
            </a: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;</a:t>
            </a:r>
            <a:endParaRPr lang="ru-RU" altLang="ru-RU" sz="1400" dirty="0">
              <a:solidFill>
                <a:srgbClr val="006600"/>
              </a:solidFill>
              <a:cs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ts val="1600"/>
              <a:buFont typeface="Times New Roman" panose="02020603050405020304" pitchFamily="18" charset="0"/>
              <a:buNone/>
            </a:pPr>
            <a:endParaRPr lang="ru-RU" altLang="ru-RU" sz="1400" b="1" dirty="0">
              <a:solidFill>
                <a:srgbClr val="006600"/>
              </a:solidFill>
              <a:cs typeface="Times New Roman" panose="02020603050405020304" pitchFamily="18" charset="0"/>
              <a:sym typeface="Source Sans Pro" charset="0"/>
            </a:endParaRPr>
          </a:p>
          <a:p>
            <a:pPr>
              <a:buClr>
                <a:srgbClr val="800000"/>
              </a:buClr>
              <a:buSzPts val="1600"/>
              <a:buFont typeface="Source Sans Pro" charset="0"/>
              <a:buNone/>
            </a:pP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-   </a:t>
            </a: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Дебати</a:t>
            </a: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Source Sans Pro" charset="0"/>
              </a:rPr>
              <a:t>.</a:t>
            </a:r>
            <a:endParaRPr lang="ru-RU" altLang="ru-RU" sz="1400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Shape 138"/>
          <p:cNvSpPr>
            <a:spLocks noChangeArrowheads="1"/>
          </p:cNvSpPr>
          <p:nvPr/>
        </p:nvSpPr>
        <p:spPr bwMode="auto">
          <a:xfrm>
            <a:off x="4679815" y="3122480"/>
            <a:ext cx="2071687" cy="3500438"/>
          </a:xfrm>
          <a:prstGeom prst="roundRect">
            <a:avLst>
              <a:gd name="adj" fmla="val 1014"/>
            </a:avLst>
          </a:prstGeom>
          <a:solidFill>
            <a:srgbClr val="C9E7A7"/>
          </a:solidFill>
          <a:ln w="28575">
            <a:solidFill>
              <a:srgbClr val="006600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rgbClr val="800000"/>
              </a:buClr>
              <a:buSzPts val="1600"/>
              <a:buFont typeface="Times New Roman" panose="02020603050405020304" pitchFamily="18" charset="0"/>
              <a:buNone/>
            </a:pP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- Гра як </a:t>
            </a: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інтерактив-</a:t>
            </a:r>
            <a:endParaRPr lang="ru-RU" altLang="ru-RU" sz="1600" dirty="0">
              <a:solidFill>
                <a:srgbClr val="006600"/>
              </a:solidFill>
            </a:endParaRPr>
          </a:p>
          <a:p>
            <a:pPr>
              <a:buClr>
                <a:srgbClr val="800000"/>
              </a:buClr>
              <a:buSzPts val="1600"/>
              <a:buFont typeface="Times New Roman" panose="02020603050405020304" pitchFamily="18" charset="0"/>
              <a:buNone/>
            </a:pP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  ний </a:t>
            </a: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метод </a:t>
            </a: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</a:p>
          <a:p>
            <a:pPr>
              <a:buClr>
                <a:srgbClr val="800000"/>
              </a:buClr>
              <a:buSzPts val="1600"/>
              <a:buFont typeface="Times New Roman" panose="02020603050405020304" pitchFamily="18" charset="0"/>
              <a:buNone/>
            </a:pP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 навчання;</a:t>
            </a:r>
            <a:endParaRPr lang="ru-RU" altLang="ru-RU" sz="1400" b="1" dirty="0">
              <a:solidFill>
                <a:srgbClr val="006600"/>
              </a:solidFill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Clr>
                <a:srgbClr val="800000"/>
              </a:buClr>
              <a:buSzPts val="1600"/>
              <a:buFont typeface="Times New Roman" panose="02020603050405020304" pitchFamily="18" charset="0"/>
              <a:buNone/>
            </a:pP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-  </a:t>
            </a: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симуляції;</a:t>
            </a:r>
            <a:endParaRPr lang="ru-RU" altLang="ru-RU" sz="1600" dirty="0">
              <a:solidFill>
                <a:srgbClr val="006600"/>
              </a:solidFill>
            </a:endParaRPr>
          </a:p>
          <a:p>
            <a:pPr>
              <a:buClr>
                <a:srgbClr val="000000"/>
              </a:buClr>
              <a:buSzPts val="1600"/>
              <a:buFont typeface="Times New Roman" panose="02020603050405020304" pitchFamily="18" charset="0"/>
              <a:buNone/>
            </a:pPr>
            <a:endParaRPr lang="ru-RU" altLang="ru-RU" sz="1400" b="1" dirty="0">
              <a:solidFill>
                <a:srgbClr val="006600"/>
              </a:solidFill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Clr>
                <a:srgbClr val="800000"/>
              </a:buClr>
              <a:buSzPts val="1600"/>
            </a:pP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- спрощене </a:t>
            </a: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судове</a:t>
            </a:r>
            <a:endParaRPr lang="ru-RU" altLang="ru-RU" sz="1600" dirty="0">
              <a:solidFill>
                <a:srgbClr val="006600"/>
              </a:solidFill>
            </a:endParaRPr>
          </a:p>
          <a:p>
            <a:pPr>
              <a:buClr>
                <a:srgbClr val="800000"/>
              </a:buClr>
              <a:buSzPts val="1600"/>
              <a:buFont typeface="Times New Roman" panose="02020603050405020304" pitchFamily="18" charset="0"/>
              <a:buNone/>
            </a:pP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слухання;</a:t>
            </a:r>
            <a:endParaRPr lang="ru-RU" altLang="ru-RU" sz="1600" dirty="0">
              <a:solidFill>
                <a:srgbClr val="006600"/>
              </a:solidFill>
            </a:endParaRPr>
          </a:p>
          <a:p>
            <a:pPr>
              <a:buClr>
                <a:srgbClr val="000000"/>
              </a:buClr>
              <a:buSzPts val="1600"/>
              <a:buFont typeface="Times New Roman" panose="02020603050405020304" pitchFamily="18" charset="0"/>
              <a:buNone/>
            </a:pPr>
            <a:endParaRPr lang="ru-RU" altLang="ru-RU" sz="1400" b="1" dirty="0">
              <a:solidFill>
                <a:srgbClr val="006600"/>
              </a:solidFill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buClr>
                <a:srgbClr val="800000"/>
              </a:buClr>
              <a:buSzPts val="1600"/>
            </a:pPr>
            <a:r>
              <a:rPr lang="uk-UA" altLang="ru-RU" sz="1400" b="1" dirty="0" smtClean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- розігрування </a:t>
            </a:r>
            <a:endParaRPr lang="ru-RU" altLang="ru-RU" sz="1600" dirty="0">
              <a:solidFill>
                <a:srgbClr val="006600"/>
              </a:solidFill>
            </a:endParaRPr>
          </a:p>
          <a:p>
            <a:pPr>
              <a:buClr>
                <a:srgbClr val="800000"/>
              </a:buClr>
              <a:buSzPts val="1600"/>
            </a:pPr>
            <a:r>
              <a:rPr lang="uk-UA" altLang="ru-RU" sz="1400" b="1" dirty="0">
                <a:solidFill>
                  <a:srgbClr val="006600"/>
                </a:solidFill>
                <a:cs typeface="Times New Roman" panose="02020603050405020304" pitchFamily="18" charset="0"/>
                <a:sym typeface="Times New Roman" panose="02020603050405020304" pitchFamily="18" charset="0"/>
              </a:rPr>
              <a:t>ситуацій за ролями</a:t>
            </a:r>
            <a:endParaRPr lang="ru-RU" altLang="ru-RU" sz="1600" dirty="0">
              <a:solidFill>
                <a:srgbClr val="006600"/>
              </a:solidFill>
            </a:endParaRPr>
          </a:p>
        </p:txBody>
      </p:sp>
      <p:sp>
        <p:nvSpPr>
          <p:cNvPr id="10" name="Shape 139"/>
          <p:cNvSpPr>
            <a:spLocks noChangeArrowheads="1"/>
          </p:cNvSpPr>
          <p:nvPr/>
        </p:nvSpPr>
        <p:spPr bwMode="auto">
          <a:xfrm>
            <a:off x="6884394" y="1462891"/>
            <a:ext cx="1951158" cy="1328738"/>
          </a:xfrm>
          <a:prstGeom prst="roundRect">
            <a:avLst>
              <a:gd name="adj" fmla="val 10801"/>
            </a:avLst>
          </a:prstGeom>
          <a:solidFill>
            <a:srgbClr val="B2EFF0"/>
          </a:solidFill>
          <a:ln w="28575">
            <a:solidFill>
              <a:srgbClr val="0066CC"/>
            </a:solidFill>
            <a:miter lim="800000"/>
            <a:headEnd type="none" w="sm" len="sm"/>
            <a:tailEnd type="none" w="sm" len="sm"/>
          </a:ln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800000"/>
              </a:buClr>
              <a:buSzPts val="1400"/>
              <a:buFont typeface="Times New Roman" panose="02020603050405020304" pitchFamily="18" charset="0"/>
              <a:buNone/>
            </a:pPr>
            <a:r>
              <a:rPr lang="uk-UA" altLang="ru-RU" sz="1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Times New Roman" panose="02020603050405020304" pitchFamily="18" charset="0"/>
              </a:rPr>
              <a:t>Інтерактивні технології опрацювання дискусійних </a:t>
            </a:r>
            <a:r>
              <a:rPr lang="uk-UA" altLang="ru-RU" sz="1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Times New Roman" panose="02020603050405020304" pitchFamily="18" charset="0"/>
              </a:rPr>
              <a:t>питань:</a:t>
            </a:r>
            <a:endParaRPr lang="ru-RU" altLang="ru-RU" sz="14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hape 140"/>
          <p:cNvSpPr/>
          <p:nvPr/>
        </p:nvSpPr>
        <p:spPr>
          <a:xfrm>
            <a:off x="2408818" y="1462891"/>
            <a:ext cx="2000100" cy="1328738"/>
          </a:xfrm>
          <a:prstGeom prst="roundRect">
            <a:avLst>
              <a:gd name="adj" fmla="val 10800"/>
            </a:avLst>
          </a:prstGeom>
          <a:solidFill>
            <a:srgbClr val="B2EFF0"/>
          </a:solidFill>
          <a:ln w="28575">
            <a:solidFill>
              <a:srgbClr val="0066CC"/>
            </a:solidFill>
          </a:ln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800000"/>
              </a:buClr>
              <a:buSzPts val="1400"/>
              <a:buFont typeface="Times New Roman" panose="02020603050405020304" pitchFamily="18" charset="0"/>
              <a:buNone/>
              <a:defRPr/>
            </a:pPr>
            <a:r>
              <a:rPr lang="uk-UA" altLang="ru-RU" sz="1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Times New Roman" panose="02020603050405020304" pitchFamily="18" charset="0"/>
              </a:rPr>
              <a:t>Інтерактивні технології  колективно - групового навчання: </a:t>
            </a:r>
            <a:endParaRPr lang="ru-RU" altLang="ru-RU" sz="140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hape 141"/>
          <p:cNvSpPr>
            <a:spLocks noChangeArrowheads="1"/>
          </p:cNvSpPr>
          <p:nvPr/>
        </p:nvSpPr>
        <p:spPr bwMode="auto">
          <a:xfrm>
            <a:off x="4631506" y="1462891"/>
            <a:ext cx="2030300" cy="1328738"/>
          </a:xfrm>
          <a:prstGeom prst="roundRect">
            <a:avLst>
              <a:gd name="adj" fmla="val 10801"/>
            </a:avLst>
          </a:prstGeom>
          <a:solidFill>
            <a:srgbClr val="B2EFF0"/>
          </a:solidFill>
          <a:ln w="28575">
            <a:solidFill>
              <a:srgbClr val="0066CC"/>
            </a:solidFill>
            <a:round/>
            <a:headEnd/>
            <a:tailEnd/>
          </a:ln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Clr>
                <a:srgbClr val="800000"/>
              </a:buClr>
              <a:buSzPts val="1400"/>
              <a:buFont typeface="Times New Roman" panose="02020603050405020304" pitchFamily="18" charset="0"/>
              <a:buNone/>
            </a:pPr>
            <a:r>
              <a:rPr lang="uk-UA" altLang="ru-RU" sz="1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Times New Roman" panose="02020603050405020304" pitchFamily="18" charset="0"/>
              </a:rPr>
              <a:t>Інтерактивні технології ситуативного </a:t>
            </a:r>
            <a:r>
              <a:rPr lang="uk-UA" altLang="ru-RU" sz="1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  <a:sym typeface="Times New Roman" panose="02020603050405020304" pitchFamily="18" charset="0"/>
              </a:rPr>
              <a:t>моделювання: </a:t>
            </a:r>
            <a:endParaRPr lang="ru-RU" altLang="ru-RU" sz="14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6270" y="291302"/>
            <a:ext cx="8694049" cy="1006164"/>
          </a:xfrm>
          <a:prstGeom prst="roundRect">
            <a:avLst/>
          </a:prstGeom>
          <a:solidFill>
            <a:srgbClr val="FFFF8B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09367" y="194219"/>
            <a:ext cx="8307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778000">
              <a:spcBef>
                <a:spcPct val="0"/>
              </a:spcBef>
            </a:pPr>
            <a:r>
              <a:rPr lang="uk-UA" sz="36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Класифікація інтерактивних методів навчання:</a:t>
            </a:r>
          </a:p>
        </p:txBody>
      </p:sp>
    </p:spTree>
    <p:extLst>
      <p:ext uri="{BB962C8B-B14F-4D97-AF65-F5344CB8AC3E}">
        <p14:creationId xmlns:p14="http://schemas.microsoft.com/office/powerpoint/2010/main" val="346446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9599" y="620829"/>
            <a:ext cx="8822987" cy="6173509"/>
          </a:xfrm>
          <a:prstGeom prst="roundRect">
            <a:avLst/>
          </a:prstGeom>
          <a:solidFill>
            <a:srgbClr val="FFFFFF">
              <a:alpha val="78039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41092" y="1303867"/>
            <a:ext cx="2639805" cy="618066"/>
          </a:xfrm>
          <a:prstGeom prst="roundRect">
            <a:avLst/>
          </a:prstGeom>
          <a:solidFill>
            <a:srgbClr val="FFFFA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Дата народження</a:t>
            </a:r>
            <a:endParaRPr lang="ru-RU" sz="2000" b="1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537201" y="1965487"/>
            <a:ext cx="3242732" cy="345913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omic Sans MS" panose="030F0702030302020204" pitchFamily="66" charset="0"/>
              </a:rPr>
              <a:t> 19 вересня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Comic Sans MS" panose="030F0702030302020204" pitchFamily="66" charset="0"/>
              </a:rPr>
              <a:t>1963 рік</a:t>
            </a:r>
            <a:endParaRPr lang="ru-RU" sz="2000" i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41090" y="2458614"/>
            <a:ext cx="2639805" cy="420053"/>
          </a:xfrm>
          <a:prstGeom prst="roundRect">
            <a:avLst/>
          </a:prstGeom>
          <a:solidFill>
            <a:srgbClr val="FFFFA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Посада</a:t>
            </a:r>
            <a:endParaRPr lang="ru-RU" sz="2000" b="1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42934" y="3070161"/>
            <a:ext cx="3937000" cy="51651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 smtClean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uk-UA" sz="20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Вчитель </a:t>
            </a:r>
            <a:r>
              <a:rPr lang="uk-UA" sz="20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трудового навчання</a:t>
            </a:r>
          </a:p>
          <a:p>
            <a:pPr algn="ctr"/>
            <a:r>
              <a:rPr lang="uk-UA" sz="20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endParaRPr lang="ru-RU" sz="20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541092" y="3707583"/>
            <a:ext cx="3722375" cy="783193"/>
          </a:xfrm>
          <a:prstGeom prst="roundRect">
            <a:avLst/>
          </a:prstGeom>
          <a:solidFill>
            <a:srgbClr val="FFFFAF"/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i="1" dirty="0" err="1" smtClean="0">
                <a:latin typeface="Georgia" pitchFamily="18" charset="0"/>
              </a:rPr>
              <a:t>Загальний</a:t>
            </a:r>
            <a:r>
              <a:rPr lang="ru-RU" sz="2000" b="1" i="1" dirty="0" smtClean="0">
                <a:latin typeface="Georgia" pitchFamily="18" charset="0"/>
              </a:rPr>
              <a:t> </a:t>
            </a:r>
            <a:r>
              <a:rPr lang="ru-RU" sz="2000" b="1" i="1" dirty="0" err="1" smtClean="0">
                <a:latin typeface="Georgia" pitchFamily="18" charset="0"/>
              </a:rPr>
              <a:t>педагогічний</a:t>
            </a:r>
            <a:r>
              <a:rPr lang="ru-RU" sz="2000" b="1" i="1" dirty="0" smtClean="0">
                <a:latin typeface="Georgia" pitchFamily="18" charset="0"/>
              </a:rPr>
              <a:t> </a:t>
            </a:r>
            <a:r>
              <a:rPr lang="ru-RU" sz="2000" b="1" i="1" dirty="0" smtClean="0">
                <a:latin typeface="Georgia" pitchFamily="18" charset="0"/>
              </a:rPr>
              <a:t>стаж</a:t>
            </a:r>
            <a:r>
              <a:rPr lang="ru-RU" sz="2000" dirty="0" smtClean="0">
                <a:latin typeface="Georgia" pitchFamily="18" charset="0"/>
              </a:rPr>
              <a:t> 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587068" y="4622511"/>
            <a:ext cx="2192865" cy="449022"/>
          </a:xfrm>
          <a:prstGeom prst="roundRect">
            <a:avLst/>
          </a:prstGeom>
          <a:solidFill>
            <a:srgbClr val="FFFFCC"/>
          </a:solidFill>
          <a:ln w="127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 10 років</a:t>
            </a:r>
            <a:endParaRPr lang="ru-RU" sz="20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5549" y="233264"/>
            <a:ext cx="6057267" cy="77512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19050">
            <a:solidFill>
              <a:srgbClr val="AC874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28644" tIns="101600" rIns="101600" bIns="101600" numCol="1" spcCol="1270" anchor="ctr" anchorCtr="0">
            <a:noAutofit/>
          </a:bodyPr>
          <a:lstStyle/>
          <a:p>
            <a:pPr lvl="0" algn="l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40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Візитна картка</a:t>
            </a:r>
            <a:endParaRPr lang="ru-RU" sz="4000" i="0" kern="1200" dirty="0">
              <a:ln>
                <a:solidFill>
                  <a:srgbClr val="92D050"/>
                </a:solidFill>
              </a:ln>
              <a:solidFill>
                <a:srgbClr val="3366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7" y="1419207"/>
            <a:ext cx="4140200" cy="365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0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9292" y="539262"/>
            <a:ext cx="8757139" cy="6154614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4148471560"/>
              </p:ext>
            </p:extLst>
          </p:nvPr>
        </p:nvGraphicFramePr>
        <p:xfrm>
          <a:off x="947555" y="2426677"/>
          <a:ext cx="7774414" cy="3856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Скругленный прямоугольник 19"/>
          <p:cNvSpPr/>
          <p:nvPr/>
        </p:nvSpPr>
        <p:spPr>
          <a:xfrm>
            <a:off x="262382" y="184342"/>
            <a:ext cx="8694049" cy="1006164"/>
          </a:xfrm>
          <a:prstGeom prst="roundRect">
            <a:avLst/>
          </a:prstGeom>
          <a:solidFill>
            <a:srgbClr val="FFFF8B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77960" y="299626"/>
            <a:ext cx="7988084" cy="7755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uk-UA" altLang="en-US" sz="4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charset="0"/>
                <a:cs typeface="Monotype Corsiva" panose="03010101010201010101" charset="0"/>
              </a:rPr>
              <a:t>Технологія проектного навчання</a:t>
            </a:r>
            <a:endParaRPr lang="uk-UA" altLang="en-US" sz="48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charset="0"/>
              <a:cs typeface="Monotype Corsiva" panose="03010101010201010101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204754" y="1305790"/>
            <a:ext cx="63097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4800" b="1" dirty="0" err="1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Проєкт</a:t>
            </a:r>
            <a:r>
              <a:rPr lang="uk-UA" sz="4800" b="1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– це п'ять «</a:t>
            </a:r>
            <a:r>
              <a:rPr lang="uk-UA" sz="54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</a:t>
            </a:r>
            <a:r>
              <a:rPr lang="uk-UA" sz="4800" b="1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»</a:t>
            </a:r>
            <a:endParaRPr lang="ru-RU" sz="48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384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9292" y="632298"/>
            <a:ext cx="8757139" cy="6061578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78" y="1748104"/>
            <a:ext cx="7928043" cy="42745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783075" y="431957"/>
            <a:ext cx="7412477" cy="806853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 w="19050">
            <a:solidFill>
              <a:srgbClr val="AC87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77500" y="431628"/>
            <a:ext cx="63658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778000">
              <a:spcBef>
                <a:spcPct val="0"/>
              </a:spcBef>
            </a:pPr>
            <a:r>
              <a:rPr lang="uk-UA" sz="40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Робота над </a:t>
            </a:r>
            <a:r>
              <a:rPr lang="uk-UA" sz="40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проєктом</a:t>
            </a:r>
            <a:r>
              <a:rPr lang="uk-UA" sz="40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2371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11368" y="169985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258889" y="274638"/>
            <a:ext cx="6742112" cy="10668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err="1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sz="40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являє</a:t>
            </a:r>
            <a:r>
              <a:rPr lang="ru-RU" sz="40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собою метод </a:t>
            </a:r>
            <a:r>
              <a:rPr lang="ru-RU" sz="4000" b="1" dirty="0" err="1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навчальних</a:t>
            </a:r>
            <a:r>
              <a:rPr lang="ru-RU" sz="40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проектів</a:t>
            </a:r>
            <a:r>
              <a:rPr lang="ru-RU" sz="40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81000" y="1371600"/>
            <a:ext cx="8229600" cy="4281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2000" b="1" dirty="0" smtClean="0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925390" y="3106615"/>
            <a:ext cx="1800225" cy="21605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indent="93663">
              <a:buFont typeface="Arial" panose="020B0604020202020204" pitchFamily="34" charset="0"/>
              <a:buChar char="•"/>
            </a:pPr>
            <a:r>
              <a:rPr lang="uk-UA" dirty="0"/>
              <a:t>проявити </a:t>
            </a:r>
            <a:r>
              <a:rPr lang="uk-UA" dirty="0" smtClean="0"/>
              <a:t>себе</a:t>
            </a:r>
            <a:r>
              <a:rPr lang="uk-UA" dirty="0"/>
              <a:t>, </a:t>
            </a:r>
          </a:p>
          <a:p>
            <a:pPr indent="93663">
              <a:buFont typeface="Arial" panose="020B0604020202020204" pitchFamily="34" charset="0"/>
              <a:buChar char="•"/>
            </a:pPr>
            <a:r>
              <a:rPr lang="uk-UA" dirty="0"/>
              <a:t>с</a:t>
            </a:r>
            <a:r>
              <a:rPr lang="uk-UA" dirty="0" smtClean="0"/>
              <a:t>пробувати</a:t>
            </a:r>
          </a:p>
          <a:p>
            <a:r>
              <a:rPr lang="uk-UA" dirty="0" smtClean="0"/>
              <a:t>  свої </a:t>
            </a:r>
            <a:r>
              <a:rPr lang="uk-UA" dirty="0"/>
              <a:t>сили, </a:t>
            </a:r>
          </a:p>
          <a:p>
            <a:pPr indent="93663">
              <a:buFont typeface="Arial" panose="020B0604020202020204" pitchFamily="34" charset="0"/>
              <a:buChar char="•"/>
            </a:pPr>
            <a:r>
              <a:rPr lang="uk-UA" dirty="0" smtClean="0"/>
              <a:t>використати </a:t>
            </a:r>
          </a:p>
          <a:p>
            <a:r>
              <a:rPr lang="uk-UA" dirty="0"/>
              <a:t> </a:t>
            </a:r>
            <a:r>
              <a:rPr lang="uk-UA" dirty="0" smtClean="0"/>
              <a:t> свої знання</a:t>
            </a:r>
            <a:endParaRPr lang="ru-RU" dirty="0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3169168" y="3854458"/>
            <a:ext cx="3024187" cy="251936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направляти знання і </a:t>
            </a:r>
          </a:p>
          <a:p>
            <a:pPr indent="269875"/>
            <a:r>
              <a:rPr lang="uk-UA" dirty="0"/>
              <a:t>вміння на вирішення </a:t>
            </a:r>
          </a:p>
          <a:p>
            <a:pPr indent="269875"/>
            <a:r>
              <a:rPr lang="uk-UA" dirty="0"/>
              <a:t>проблеми, коли </a:t>
            </a:r>
          </a:p>
          <a:p>
            <a:pPr indent="269875"/>
            <a:r>
              <a:rPr lang="uk-UA" dirty="0"/>
              <a:t>результат носить </a:t>
            </a:r>
          </a:p>
          <a:p>
            <a:pPr indent="269875"/>
            <a:r>
              <a:rPr lang="uk-UA" dirty="0"/>
              <a:t>практичний </a:t>
            </a:r>
            <a:r>
              <a:rPr lang="uk-UA" dirty="0" smtClean="0"/>
              <a:t>характер</a:t>
            </a:r>
            <a:endParaRPr lang="ru-RU" dirty="0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6636908" y="3084827"/>
            <a:ext cx="1865721" cy="230346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uk-UA" dirty="0"/>
              <a:t>принести </a:t>
            </a:r>
            <a:endParaRPr lang="uk-UA" dirty="0" smtClean="0"/>
          </a:p>
          <a:p>
            <a:r>
              <a:rPr lang="uk-UA" dirty="0"/>
              <a:t> </a:t>
            </a:r>
            <a:r>
              <a:rPr lang="uk-UA" dirty="0" smtClean="0"/>
              <a:t>   користь</a:t>
            </a:r>
            <a:r>
              <a:rPr lang="uk-UA" dirty="0"/>
              <a:t>,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uk-UA" dirty="0"/>
              <a:t>п</a:t>
            </a:r>
            <a:r>
              <a:rPr lang="uk-UA" dirty="0" smtClean="0"/>
              <a:t>оказати </a:t>
            </a:r>
          </a:p>
          <a:p>
            <a:r>
              <a:rPr lang="uk-UA" dirty="0"/>
              <a:t> </a:t>
            </a:r>
            <a:r>
              <a:rPr lang="uk-UA" dirty="0" smtClean="0"/>
              <a:t>   досягнутий</a:t>
            </a:r>
          </a:p>
          <a:p>
            <a:r>
              <a:rPr lang="uk-UA" dirty="0"/>
              <a:t> </a:t>
            </a:r>
            <a:r>
              <a:rPr lang="uk-UA" dirty="0" smtClean="0"/>
              <a:t>   результат</a:t>
            </a:r>
            <a:endParaRPr lang="ru-RU" dirty="0"/>
          </a:p>
        </p:txBody>
      </p:sp>
      <p:sp>
        <p:nvSpPr>
          <p:cNvPr id="10" name="Стрелка вниз 9"/>
          <p:cNvSpPr/>
          <p:nvPr/>
        </p:nvSpPr>
        <p:spPr>
          <a:xfrm rot="2030393">
            <a:off x="2902954" y="2119876"/>
            <a:ext cx="202555" cy="1310999"/>
          </a:xfrm>
          <a:prstGeom prst="downArrow">
            <a:avLst/>
          </a:prstGeom>
          <a:solidFill>
            <a:srgbClr val="96E8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9052171">
            <a:off x="6059592" y="1642867"/>
            <a:ext cx="188665" cy="1833682"/>
          </a:xfrm>
          <a:prstGeom prst="downArrow">
            <a:avLst/>
          </a:prstGeom>
          <a:solidFill>
            <a:srgbClr val="96E8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4443046" y="2174520"/>
            <a:ext cx="181892" cy="1679938"/>
          </a:xfrm>
          <a:prstGeom prst="downArrow">
            <a:avLst/>
          </a:prstGeom>
          <a:solidFill>
            <a:srgbClr val="96E8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2063445" y="1509509"/>
            <a:ext cx="5122985" cy="785320"/>
          </a:xfrm>
          <a:prstGeom prst="roundRect">
            <a:avLst>
              <a:gd name="adj" fmla="val 16667"/>
            </a:avLst>
          </a:prstGeom>
          <a:solidFill>
            <a:srgbClr val="FFFF8B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uk-UA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діяльність, яка дозволяє</a:t>
            </a:r>
            <a:r>
              <a:rPr lang="uk-UA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5-6 кл. ПБЖ (дівчата) ЛИСТОПАД 2021 | Тест з трудового навчання – «На Урок»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6" b="10154"/>
          <a:stretch/>
        </p:blipFill>
        <p:spPr bwMode="auto">
          <a:xfrm>
            <a:off x="349216" y="511135"/>
            <a:ext cx="1479044" cy="145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24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9292" y="175846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80646" y="631936"/>
            <a:ext cx="829993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         Метод </a:t>
            </a:r>
            <a:r>
              <a:rPr lang="ru-RU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проектів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містить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у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собі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сукупність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дослідницьких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,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пошукових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,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проблемних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,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творчих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за самою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своєю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сутністю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підходів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,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сприяє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творчому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розвитку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учнів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,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використанню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ними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певних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навчально-пізнавальних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прийомів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,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які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в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результаті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самостійних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дій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дозволяють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вирішувати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ту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чи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іншу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проблему.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Крім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того, метод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проектів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передбачає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обов'язкову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презентацію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результатів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.</a:t>
            </a:r>
          </a:p>
          <a:p>
            <a:pPr fontAlgn="base"/>
            <a:endParaRPr lang="ru-RU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roid Sans"/>
            </a:endParaRPr>
          </a:p>
          <a:p>
            <a:pPr marL="3810" fontAlgn="base"/>
            <a:r>
              <a:rPr lang="ru-RU" sz="2400" b="1" i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Уміння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 </a:t>
            </a:r>
            <a:r>
              <a:rPr lang="ru-RU" sz="2400" b="1" i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використовувати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метод </a:t>
            </a:r>
            <a:r>
              <a:rPr lang="ru-RU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проектів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 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— </a:t>
            </a:r>
            <a:r>
              <a:rPr lang="ru-RU" sz="2400" b="1" i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це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 </a:t>
            </a:r>
            <a:r>
              <a:rPr lang="ru-RU" sz="2400" b="1" i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показник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 </a:t>
            </a:r>
            <a:r>
              <a:rPr lang="ru-RU" sz="2400" b="1" i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високої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 </a:t>
            </a:r>
            <a:r>
              <a:rPr lang="ru-RU" sz="2400" b="1" i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кваліфікації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, </a:t>
            </a:r>
            <a:r>
              <a:rPr lang="ru-RU" sz="2400" b="1" i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прогресивності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 </a:t>
            </a:r>
            <a:r>
              <a:rPr lang="ru-RU" sz="2400" b="1" i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професійної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 </a:t>
            </a:r>
            <a:r>
              <a:rPr lang="ru-RU" sz="2400" b="1" i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діяльності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 учителя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,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спрямованості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на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творчий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розвиток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учнів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. Особливого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значення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при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цьому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набуває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уміння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організувати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спільну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діяльність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 з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учнями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Sans"/>
              </a:rPr>
              <a:t>.</a:t>
            </a:r>
            <a:endParaRPr lang="ru-RU" sz="2400" b="1" i="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roid Sans"/>
            </a:endParaRPr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15842" y="5680953"/>
            <a:ext cx="1231977" cy="98558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5144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6025" y="169985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52433" y="175846"/>
            <a:ext cx="8766592" cy="1006164"/>
          </a:xfrm>
          <a:prstGeom prst="roundRect">
            <a:avLst/>
          </a:prstGeom>
          <a:solidFill>
            <a:srgbClr val="FFFF8B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54229" y="291130"/>
            <a:ext cx="8760732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uk-UA" alt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charset="0"/>
                <a:cs typeface="Monotype Corsiva" panose="03010101010201010101" charset="0"/>
              </a:rPr>
              <a:t>Інформаційно – комп'ютерні технології</a:t>
            </a:r>
            <a:endParaRPr lang="uk-UA" altLang="en-US" sz="4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charset="0"/>
              <a:cs typeface="Monotype Corsiva" panose="03010101010201010101" charset="0"/>
            </a:endParaRPr>
          </a:p>
        </p:txBody>
      </p:sp>
      <p:sp>
        <p:nvSpPr>
          <p:cNvPr id="7" name="Объект 2"/>
          <p:cNvSpPr txBox="1">
            <a:spLocks noChangeArrowheads="1"/>
          </p:cNvSpPr>
          <p:nvPr/>
        </p:nvSpPr>
        <p:spPr>
          <a:xfrm>
            <a:off x="471637" y="1488281"/>
            <a:ext cx="8166525" cy="43969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000" b="1" dirty="0" err="1" smtClean="0">
                <a:latin typeface="Comic Sans MS" panose="030F0702030302020204" pitchFamily="66" charset="0"/>
              </a:rPr>
              <a:t>Урізноманітнення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наочності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уроків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трудового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навчання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(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використання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ілюстративного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матеріалу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, схем,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статистичних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даних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). </a:t>
            </a:r>
          </a:p>
          <a:p>
            <a:r>
              <a:rPr lang="ru-RU" altLang="ru-RU" sz="2000" b="1" dirty="0" err="1" smtClean="0">
                <a:latin typeface="Comic Sans MS" panose="030F0702030302020204" pitchFamily="66" charset="0"/>
              </a:rPr>
              <a:t>Моделювання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процесів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,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що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вивчаються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(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інтерактивні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плакати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,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відео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фрагменти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;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презентації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;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майстер-класи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; ТВ –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програми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). </a:t>
            </a:r>
          </a:p>
          <a:p>
            <a:pPr algn="just"/>
            <a:r>
              <a:rPr lang="ru-RU" altLang="ru-RU" sz="2000" b="1" dirty="0" err="1" smtClean="0">
                <a:latin typeface="Comic Sans MS" panose="030F0702030302020204" pitchFamily="66" charset="0"/>
              </a:rPr>
              <a:t>Пошук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інформації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з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різноманітних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джерел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(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використання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мультимедійних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енциклопедій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,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електронних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підручників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). </a:t>
            </a:r>
          </a:p>
          <a:p>
            <a:r>
              <a:rPr lang="ru-RU" altLang="ru-RU" sz="2000" b="1" dirty="0" err="1" smtClean="0">
                <a:latin typeface="Comic Sans MS" panose="030F0702030302020204" pitchFamily="66" charset="0"/>
              </a:rPr>
              <a:t>Забезпечення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зворотного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зв’язку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, контроль та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перевірку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засвоєння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навчального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матеріалу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ru-RU" altLang="ru-RU" sz="2000" b="1" dirty="0" err="1" smtClean="0">
                <a:latin typeface="Comic Sans MS" panose="030F0702030302020204" pitchFamily="66" charset="0"/>
              </a:rPr>
              <a:t>Пошук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необхідних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ресурсів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для занять</a:t>
            </a:r>
          </a:p>
          <a:p>
            <a:pPr marL="0" indent="0">
              <a:buNone/>
            </a:pPr>
            <a:r>
              <a:rPr lang="ru-RU" altLang="ru-RU" sz="2000" b="1" dirty="0" smtClean="0">
                <a:latin typeface="Comic Sans MS" panose="030F0702030302020204" pitchFamily="66" charset="0"/>
              </a:rPr>
              <a:t>   (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Інтернет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тощо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). </a:t>
            </a:r>
          </a:p>
          <a:p>
            <a:r>
              <a:rPr lang="ru-RU" altLang="ru-RU" sz="2000" b="1" dirty="0" err="1" smtClean="0">
                <a:latin typeface="Comic Sans MS" panose="030F0702030302020204" pitchFamily="66" charset="0"/>
              </a:rPr>
              <a:t>Забезпечення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міжпредметних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зв’язків</a:t>
            </a:r>
            <a:endParaRPr lang="ru-RU" altLang="ru-RU" sz="2000" b="1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altLang="ru-RU" sz="2000" b="1" dirty="0">
                <a:latin typeface="Comic Sans MS" panose="030F0702030302020204" pitchFamily="66" charset="0"/>
              </a:rPr>
              <a:t> 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під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 час </a:t>
            </a:r>
            <a:r>
              <a:rPr lang="ru-RU" altLang="ru-RU" sz="2000" b="1" dirty="0" err="1" smtClean="0">
                <a:latin typeface="Comic Sans MS" panose="030F0702030302020204" pitchFamily="66" charset="0"/>
              </a:rPr>
              <a:t>викладання</a:t>
            </a:r>
            <a:r>
              <a:rPr lang="ru-RU" altLang="ru-RU" sz="2000" b="1" dirty="0" smtClean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074" name="Picture 2" descr="Навчальний курс &amp;quot;Інформаційно-комунікаційні технології в освіті та науці&amp;quot;  (для магістрів) — Вікі ЦДПУ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574" y="4620639"/>
            <a:ext cx="2312184" cy="179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5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3430" y="169985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1316881870"/>
              </p:ext>
            </p:extLst>
          </p:nvPr>
        </p:nvGraphicFramePr>
        <p:xfrm>
          <a:off x="1732773" y="314223"/>
          <a:ext cx="5444990" cy="6229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4" name="Picture 10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90B9E5"/>
              </a:clrFrom>
              <a:clrTo>
                <a:srgbClr val="90B9E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2158" y="4772533"/>
            <a:ext cx="2519362" cy="16795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25" name="Picture 99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8667" y="529142"/>
            <a:ext cx="1521690" cy="1227891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715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6025" y="169985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52433" y="175846"/>
            <a:ext cx="8766592" cy="1006164"/>
          </a:xfrm>
          <a:prstGeom prst="roundRect">
            <a:avLst/>
          </a:prstGeom>
          <a:solidFill>
            <a:srgbClr val="FFFF8B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36782" y="348068"/>
            <a:ext cx="8595623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uk-UA" altLang="en-US" sz="4000" b="1" dirty="0" smtClean="0">
                <a:ln>
                  <a:solidFill>
                    <a:srgbClr val="336600"/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charset="0"/>
                <a:cs typeface="Monotype Corsiva" panose="03010101010201010101" charset="0"/>
              </a:rPr>
              <a:t>Технології</a:t>
            </a:r>
            <a:r>
              <a:rPr lang="uk-UA" alt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charset="0"/>
                <a:cs typeface="Monotype Corsiva" panose="03010101010201010101" charset="0"/>
              </a:rPr>
              <a:t> розвитку критичного мислення</a:t>
            </a:r>
            <a:endParaRPr lang="uk-UA" altLang="en-US" sz="4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charset="0"/>
              <a:cs typeface="Monotype Corsiva" panose="03010101010201010101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73103" y="1534442"/>
            <a:ext cx="6322980" cy="461665"/>
          </a:xfrm>
          <a:prstGeom prst="rect">
            <a:avLst/>
          </a:prstGeom>
          <a:solidFill>
            <a:srgbClr val="FFFF8B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cap="all" spc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abriola" pitchFamily="82" charset="0"/>
                <a:cs typeface="Aparajita" pitchFamily="34" charset="0"/>
              </a:rPr>
              <a:t>Що</a:t>
            </a:r>
            <a:r>
              <a:rPr lang="ru-RU" sz="2400" b="1" i="1" cap="all" spc="0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abriola" pitchFamily="82" charset="0"/>
                <a:cs typeface="Aparajita" pitchFamily="34" charset="0"/>
              </a:rPr>
              <a:t> </a:t>
            </a:r>
            <a:r>
              <a:rPr lang="ru-RU" sz="2400" b="1" i="1" cap="all" spc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abriola" pitchFamily="82" charset="0"/>
                <a:cs typeface="Aparajita" pitchFamily="34" charset="0"/>
              </a:rPr>
              <a:t>дають</a:t>
            </a:r>
            <a:r>
              <a:rPr lang="ru-RU" sz="2400" b="1" i="1" cap="all" spc="0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abriola" pitchFamily="82" charset="0"/>
                <a:cs typeface="Aparajita" pitchFamily="34" charset="0"/>
              </a:rPr>
              <a:t> </a:t>
            </a:r>
            <a:r>
              <a:rPr lang="ru-RU" sz="2400" b="1" i="1" cap="all" spc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abriola" pitchFamily="82" charset="0"/>
                <a:cs typeface="Aparajita" pitchFamily="34" charset="0"/>
              </a:rPr>
              <a:t>учневі</a:t>
            </a:r>
            <a:r>
              <a:rPr lang="ru-RU" sz="2400" b="1" i="1" cap="all" spc="0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abriola" pitchFamily="82" charset="0"/>
                <a:cs typeface="Aparajita" pitchFamily="34" charset="0"/>
              </a:rPr>
              <a:t> </a:t>
            </a:r>
            <a:r>
              <a:rPr lang="ru-RU" sz="2400" b="1" i="1" cap="all" spc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abriola" pitchFamily="82" charset="0"/>
                <a:cs typeface="Aparajita" pitchFamily="34" charset="0"/>
              </a:rPr>
              <a:t>навички</a:t>
            </a:r>
            <a:r>
              <a:rPr lang="ru-RU" sz="2400" b="1" i="1" cap="all" spc="0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abriola" pitchFamily="82" charset="0"/>
                <a:cs typeface="Aparajita" pitchFamily="34" charset="0"/>
              </a:rPr>
              <a:t> критичного </a:t>
            </a:r>
            <a:r>
              <a:rPr lang="ru-RU" sz="2400" b="1" i="1" cap="all" spc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abriola" pitchFamily="82" charset="0"/>
                <a:cs typeface="Aparajita" pitchFamily="34" charset="0"/>
              </a:rPr>
              <a:t>мислення</a:t>
            </a:r>
            <a:r>
              <a:rPr lang="ru-RU" sz="2400" b="1" cap="all" spc="0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Segoe Print" pitchFamily="2" charset="0"/>
                <a:cs typeface="Aparajita" pitchFamily="34" charset="0"/>
              </a:rPr>
              <a:t>?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970761916"/>
              </p:ext>
            </p:extLst>
          </p:nvPr>
        </p:nvGraphicFramePr>
        <p:xfrm>
          <a:off x="1373103" y="2130356"/>
          <a:ext cx="7128878" cy="4240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Picture 2" descr="http://blog.4pm.ie/wp-content/uploads/2013/05/Social-media-strategy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782" y="3370339"/>
            <a:ext cx="1738401" cy="1303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229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Graphic spid="11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9292" y="175846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880353" y="510263"/>
            <a:ext cx="7383294" cy="725149"/>
          </a:xfrm>
          <a:prstGeom prst="rect">
            <a:avLst/>
          </a:prstGeom>
          <a:solidFill>
            <a:srgbClr val="FFFF8B"/>
          </a:solidFill>
          <a:ln w="19050">
            <a:solidFill>
              <a:srgbClr val="3366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Етапи критичного мислення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13863603"/>
              </p:ext>
            </p:extLst>
          </p:nvPr>
        </p:nvGraphicFramePr>
        <p:xfrm>
          <a:off x="1860848" y="1360223"/>
          <a:ext cx="5688814" cy="4888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3"/>
          <p:cNvSpPr txBox="1">
            <a:spLocks noRot="1" noChangeArrowheads="1"/>
          </p:cNvSpPr>
          <p:nvPr/>
        </p:nvSpPr>
        <p:spPr bwMode="auto">
          <a:xfrm>
            <a:off x="276771" y="1664031"/>
            <a:ext cx="316815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99FF66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uk-UA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923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  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99FF66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uk-UA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923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uk-UA" altLang="ru-RU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Оцінювання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99FF66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uk-UA" altLang="ru-RU" sz="24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99FF66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uk-UA" altLang="ru-RU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  Синтез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99FF66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uk-UA" altLang="ru-RU" sz="24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99FF66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uk-UA" altLang="ru-RU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  Аналіз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99FF66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uk-UA" altLang="ru-RU" sz="24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99FF66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uk-UA" altLang="ru-RU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       Використання знань і вмінь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99FF66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uk-UA" altLang="ru-RU" sz="24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99FF66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uk-UA" altLang="ru-RU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  Розуміння   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99FF66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uk-UA" altLang="ru-RU" sz="24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99FF66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uk-UA" altLang="ru-RU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 Знання    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99FF66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uk-UA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     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FF66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uk-UA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           </a:t>
            </a:r>
            <a:endParaRPr kumimoji="0" lang="ru-RU" alt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2" descr="на уроках української мови в 7 класі Методи та прийоми розвитку критичного мислення. Красовська Ю. С.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" t="2487" r="1502" b="58908"/>
          <a:stretch/>
        </p:blipFill>
        <p:spPr bwMode="auto">
          <a:xfrm>
            <a:off x="5941661" y="5858627"/>
            <a:ext cx="2321986" cy="69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6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9292" y="175846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14627313"/>
              </p:ext>
            </p:extLst>
          </p:nvPr>
        </p:nvGraphicFramePr>
        <p:xfrm>
          <a:off x="758894" y="729573"/>
          <a:ext cx="7626212" cy="5606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9535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9656" y="532375"/>
            <a:ext cx="8757139" cy="6133538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30740" y="175846"/>
            <a:ext cx="8394972" cy="1006164"/>
          </a:xfrm>
          <a:prstGeom prst="roundRect">
            <a:avLst/>
          </a:prstGeom>
          <a:solidFill>
            <a:srgbClr val="FFFF8B"/>
          </a:solidFill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620977" y="291130"/>
            <a:ext cx="5827236" cy="718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uk-UA" alt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charset="0"/>
                <a:cs typeface="Monotype Corsiva" panose="03010101010201010101" charset="0"/>
              </a:rPr>
              <a:t>Ігрові технології навчання</a:t>
            </a:r>
            <a:endParaRPr lang="uk-UA" altLang="en-US" sz="4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charset="0"/>
              <a:cs typeface="Monotype Corsiva" panose="03010101010201010101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36439" y="1389288"/>
            <a:ext cx="8596312" cy="4833938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Дидактична (</a:t>
            </a:r>
            <a:r>
              <a:rPr lang="ru-RU" sz="1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навчальна</a:t>
            </a: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 </a:t>
            </a:r>
            <a:r>
              <a:rPr lang="ru-RU" sz="1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гра</a:t>
            </a: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-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це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гра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за правилами,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підпорядкованими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досягненню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заздалегідь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накресленого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ігрового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результату. </a:t>
            </a:r>
          </a:p>
          <a:p>
            <a:pPr marL="0" indent="0"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Структура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навчального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процесу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який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передбачає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дидактичну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гру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складається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з 4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етапів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: 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Wingdings 3" charset="2"/>
              <a:buAutoNum type="arabicPeriod"/>
              <a:defRPr/>
            </a:pPr>
            <a:r>
              <a:rPr lang="ru-RU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Орієнтація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Вчитель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характеризує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тему, яка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вивчається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основні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правила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гри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її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загальний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хід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 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Wingdings 3" charset="2"/>
              <a:buAutoNum type="arabicPeriod"/>
              <a:defRPr/>
            </a:pPr>
            <a:r>
              <a:rPr lang="ru-RU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Підготовка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проведення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Розподіл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ролей,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вивчення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ігрових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завдань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процедурні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питання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 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Wingdings 3" charset="2"/>
              <a:buAutoNum type="arabicPeriod"/>
              <a:defRPr/>
            </a:pPr>
            <a:r>
              <a:rPr lang="ru-RU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Проведення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гри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Вчитель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стежить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за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грою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фіксує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наслідки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(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підрахунки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балів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прийняття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рішень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),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роз’яснює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те,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незрозуміле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 </a:t>
            </a:r>
          </a:p>
          <a:p>
            <a:pPr marL="457200" indent="-457200">
              <a:buClr>
                <a:schemeClr val="accent1">
                  <a:lumMod val="75000"/>
                </a:schemeClr>
              </a:buClr>
              <a:buFont typeface="Wingdings 3" charset="2"/>
              <a:buAutoNum type="arabicPeriod"/>
              <a:defRPr/>
            </a:pPr>
            <a:r>
              <a:rPr lang="ru-RU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Обговорення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гри</a:t>
            </a:r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Вчитель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керує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дискусійним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обговоренням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гри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(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сподобалося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; коли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виникали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труднощі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які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ідеї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з’явилися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протягом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гри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).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Увага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приділяється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зіставленню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імітації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з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реальним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світом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установленню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зв’язку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гри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зі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змістом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навчальної</a:t>
            </a:r>
            <a:r>
              <a:rPr lang="ru-RU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теми.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ДИДАКТИЧНІ ІГРИ НА УРОКАХ УКРАЇНСЬКОЇ МОВИ - 21 Лютого 2014 -  Методоб&amp;#39;єднання вчителів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850" y="5125149"/>
            <a:ext cx="2062725" cy="151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93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5840" y="718754"/>
            <a:ext cx="8822987" cy="6009386"/>
          </a:xfrm>
          <a:prstGeom prst="roundRect">
            <a:avLst/>
          </a:prstGeom>
          <a:solidFill>
            <a:srgbClr val="FFFFFF">
              <a:alpha val="78039"/>
            </a:srgbClr>
          </a:solidFill>
          <a:ln>
            <a:solidFill>
              <a:srgbClr val="AC87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548229" y="331190"/>
            <a:ext cx="6057267" cy="77512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AC874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28644" tIns="101600" rIns="101600" bIns="101600" numCol="1" spcCol="1270" anchor="ctr" anchorCtr="0">
            <a:noAutofit/>
          </a:bodyPr>
          <a:lstStyle/>
          <a:p>
            <a:pPr lvl="0" algn="l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40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Візитна картка</a:t>
            </a:r>
            <a:endParaRPr lang="ru-RU" sz="4000" i="0" kern="1200" dirty="0">
              <a:ln>
                <a:solidFill>
                  <a:srgbClr val="92D050"/>
                </a:solidFill>
              </a:ln>
              <a:solidFill>
                <a:srgbClr val="3366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4305" y="3678682"/>
            <a:ext cx="3957696" cy="2663503"/>
          </a:xfrm>
          <a:prstGeom prst="rect">
            <a:avLst/>
          </a:prstGeom>
          <a:noFill/>
          <a:ln w="38100" cap="rnd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77587" y="4604603"/>
            <a:ext cx="283113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603020202020204"/>
              </a:rPr>
              <a:t>Фото диплому</a:t>
            </a:r>
            <a:endParaRPr lang="ru-RU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rebuchet MS" panose="020B0603020202020204"/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 flipH="1">
            <a:off x="844061" y="1532385"/>
            <a:ext cx="3247295" cy="1644570"/>
          </a:xfrm>
          <a:prstGeom prst="wedgeRoundRectCallout">
            <a:avLst>
              <a:gd name="adj1" fmla="val -46556"/>
              <a:gd name="adj2" fmla="val 83841"/>
              <a:gd name="adj3" fmla="val 16667"/>
            </a:avLst>
          </a:prstGeom>
          <a:solidFill>
            <a:srgbClr val="FFF2CC"/>
          </a:solidFill>
          <a:ln w="38100">
            <a:solidFill>
              <a:srgbClr val="AC8744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buFont typeface="Wingdings"/>
              <a:buNone/>
              <a:defRPr/>
            </a:pPr>
            <a:r>
              <a:rPr lang="uk-UA" sz="1400" b="1" dirty="0" smtClean="0">
                <a:solidFill>
                  <a:srgbClr val="0000FF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Bookman Old Style" panose="02050604050505020204" pitchFamily="18" charset="0"/>
              </a:rPr>
              <a:t>25 червня 2012 р. пройшла спеціалізований курс навчання Харківському інституті професійного навчання</a:t>
            </a:r>
            <a:endParaRPr lang="ru-RU" sz="1400" b="1" dirty="0">
              <a:solidFill>
                <a:srgbClr val="0000FF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42514" y="3676847"/>
            <a:ext cx="2981425" cy="263495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7" y="3709059"/>
            <a:ext cx="3957695" cy="260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6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9292" y="175846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413425" y="350944"/>
            <a:ext cx="8317149" cy="4595813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Функції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вчителя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під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час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використання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marL="0" indent="0" algn="ctr">
              <a:buClr>
                <a:schemeClr val="accent1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дидактичних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ігор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</a:p>
          <a:p>
            <a:pPr>
              <a:buClr>
                <a:srgbClr val="33660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Інструктора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допомагає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учасникам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гри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зрозуміти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правила (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детальне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інструктування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учасників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самої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гри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може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їх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заплутати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тому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потрібно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звести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мінімуму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).</a:t>
            </a:r>
          </a:p>
          <a:p>
            <a:pPr>
              <a:buClr>
                <a:srgbClr val="33660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Судді-рефері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контролює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процес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не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втручається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гру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buClr>
                <a:srgbClr val="33660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Тренера: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може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надавати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учасникам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допомогу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buClr>
                <a:srgbClr val="33660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Ведучого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якщо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попередні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ролі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були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пов’язані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з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підготовкою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проведенням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імітаційної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гри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то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ця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роль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належить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завершального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етапу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-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обговорення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 algn="ctr">
              <a:buClr>
                <a:srgbClr val="336600"/>
              </a:buClr>
              <a:buSzPct val="100000"/>
              <a:buNone/>
              <a:defRPr/>
            </a:pP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     </a:t>
            </a:r>
            <a:r>
              <a:rPr lang="ru-RU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Загальна</a:t>
            </a: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схема </a:t>
            </a:r>
            <a:r>
              <a:rPr lang="ru-RU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моделі</a:t>
            </a: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навчання</a:t>
            </a: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 </a:t>
            </a:r>
            <a:r>
              <a:rPr lang="ru-RU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основі</a:t>
            </a: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гри</a:t>
            </a: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</a:p>
          <a:p>
            <a:pPr>
              <a:buClr>
                <a:srgbClr val="33660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Створення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ігрової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проблемної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ситуації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buClr>
                <a:srgbClr val="33660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Хід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гри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дії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учасників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за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ігровими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правилами,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розгортання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ігрового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сюжету.</a:t>
            </a:r>
          </a:p>
          <a:p>
            <a:pPr>
              <a:buClr>
                <a:srgbClr val="336600"/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Підведення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підсумків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самооцінка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гравців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аналіз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ігрової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ситуації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навчально-пізнавальні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підсумки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гри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 descr="Школа дизайну. — стоковий вектор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80" y="5409825"/>
            <a:ext cx="1284051" cy="128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82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99333" y="5085354"/>
            <a:ext cx="171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latin typeface="Arial"/>
              </a:rPr>
              <a:t>  </a:t>
            </a:r>
            <a:endParaRPr lang="ru-RU" sz="2400" b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4774" y="2322448"/>
            <a:ext cx="171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latin typeface="Arial"/>
              </a:rPr>
              <a:t> </a:t>
            </a:r>
            <a:endParaRPr lang="ru-RU" sz="2400" b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331213" y="245800"/>
            <a:ext cx="7850151" cy="826851"/>
          </a:xfrm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1213" y="287836"/>
            <a:ext cx="78501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i="1" dirty="0" smtClean="0">
                <a:ln w="1143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6600"/>
                  </a:outerShdw>
                </a:effectLst>
                <a:latin typeface="Bookman Old Style" pitchFamily="18" charset="0"/>
              </a:rPr>
              <a:t>На уроках </a:t>
            </a:r>
            <a:r>
              <a:rPr lang="uk-UA" sz="3200" b="1" i="1" dirty="0" smtClean="0">
                <a:ln w="1143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6600"/>
                  </a:outerShdw>
                </a:effectLst>
                <a:latin typeface="Bookman Old Style" pitchFamily="18" charset="0"/>
              </a:rPr>
              <a:t>швейної справи </a:t>
            </a:r>
            <a:endParaRPr lang="ru-RU" sz="3200" b="1" i="1" dirty="0">
              <a:ln w="11430">
                <a:solidFill>
                  <a:srgbClr val="006600"/>
                </a:solidFill>
              </a:ln>
              <a:solidFill>
                <a:srgbClr val="009900"/>
              </a:solidFill>
              <a:effectLst>
                <a:outerShdw blurRad="50800" dist="39000" dir="5460000" algn="tl">
                  <a:srgbClr val="0066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88" y="1727199"/>
            <a:ext cx="8536845" cy="480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99333" y="5085354"/>
            <a:ext cx="171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latin typeface="Arial"/>
              </a:rPr>
              <a:t>  </a:t>
            </a:r>
            <a:endParaRPr lang="ru-RU" sz="2400" b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4774" y="2322448"/>
            <a:ext cx="171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latin typeface="Arial"/>
              </a:rPr>
              <a:t> </a:t>
            </a:r>
            <a:endParaRPr lang="ru-RU" sz="2400" b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331213" y="245800"/>
            <a:ext cx="7850151" cy="826851"/>
          </a:xfrm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1213" y="287836"/>
            <a:ext cx="78501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i="1" dirty="0" smtClean="0">
                <a:ln w="1143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6600"/>
                  </a:outerShdw>
                </a:effectLst>
                <a:latin typeface="Bookman Old Style" pitchFamily="18" charset="0"/>
              </a:rPr>
              <a:t>На уроках </a:t>
            </a:r>
            <a:r>
              <a:rPr lang="uk-UA" sz="3200" b="1" i="1" dirty="0" smtClean="0">
                <a:ln w="1143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6600"/>
                  </a:outerShdw>
                </a:effectLst>
                <a:latin typeface="Bookman Old Style" pitchFamily="18" charset="0"/>
              </a:rPr>
              <a:t>швейної справи</a:t>
            </a:r>
            <a:endParaRPr lang="ru-RU" sz="3200" b="1" i="1" dirty="0">
              <a:ln w="11430">
                <a:solidFill>
                  <a:srgbClr val="006600"/>
                </a:solidFill>
              </a:ln>
              <a:solidFill>
                <a:srgbClr val="009900"/>
              </a:solidFill>
              <a:effectLst>
                <a:outerShdw blurRad="50800" dist="39000" dir="5460000" algn="tl">
                  <a:srgbClr val="0066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" y="1625599"/>
            <a:ext cx="8263467" cy="486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6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99333" y="5085354"/>
            <a:ext cx="171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latin typeface="Arial"/>
              </a:rPr>
              <a:t>  </a:t>
            </a:r>
            <a:endParaRPr lang="ru-RU" sz="2400" b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4774" y="2322448"/>
            <a:ext cx="171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latin typeface="Arial"/>
              </a:rPr>
              <a:t> </a:t>
            </a:r>
            <a:endParaRPr lang="ru-RU" sz="2400" b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331213" y="245800"/>
            <a:ext cx="7850151" cy="826851"/>
          </a:xfrm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1213" y="287836"/>
            <a:ext cx="78501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i="1" dirty="0" smtClean="0">
                <a:ln w="1143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6600"/>
                  </a:outerShdw>
                </a:effectLst>
                <a:latin typeface="Bookman Old Style" pitchFamily="18" charset="0"/>
              </a:rPr>
              <a:t>На уроках </a:t>
            </a:r>
            <a:r>
              <a:rPr lang="uk-UA" sz="3200" b="1" i="1" dirty="0" smtClean="0">
                <a:ln w="1143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6600"/>
                  </a:outerShdw>
                </a:effectLst>
                <a:latin typeface="Bookman Old Style" pitchFamily="18" charset="0"/>
              </a:rPr>
              <a:t>швейної справи</a:t>
            </a:r>
            <a:endParaRPr lang="ru-RU" sz="3200" b="1" i="1" dirty="0">
              <a:ln w="11430">
                <a:solidFill>
                  <a:srgbClr val="006600"/>
                </a:solidFill>
              </a:ln>
              <a:solidFill>
                <a:srgbClr val="009900"/>
              </a:solidFill>
              <a:effectLst>
                <a:outerShdw blurRad="50800" dist="39000" dir="5460000" algn="tl">
                  <a:srgbClr val="0066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097" y="1602446"/>
            <a:ext cx="2689034" cy="47751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13" y="1602446"/>
            <a:ext cx="4400048" cy="47560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585" y="5178901"/>
            <a:ext cx="1405140" cy="1179566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78786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99333" y="5085354"/>
            <a:ext cx="171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latin typeface="Arial"/>
              </a:rPr>
              <a:t>  </a:t>
            </a:r>
            <a:endParaRPr lang="ru-RU" sz="2400" b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4774" y="2322448"/>
            <a:ext cx="171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latin typeface="Arial"/>
              </a:rPr>
              <a:t> </a:t>
            </a:r>
            <a:endParaRPr lang="ru-RU" sz="2400" b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331213" y="245800"/>
            <a:ext cx="7850151" cy="826851"/>
          </a:xfrm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1213" y="287836"/>
            <a:ext cx="78501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i="1" dirty="0" smtClean="0">
                <a:ln w="1143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6600"/>
                  </a:outerShdw>
                </a:effectLst>
                <a:latin typeface="Bookman Old Style" pitchFamily="18" charset="0"/>
              </a:rPr>
              <a:t>На уроках </a:t>
            </a:r>
            <a:r>
              <a:rPr lang="uk-UA" sz="3200" b="1" i="1" dirty="0" smtClean="0">
                <a:ln w="1143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6600"/>
                  </a:outerShdw>
                </a:effectLst>
                <a:latin typeface="Bookman Old Style" pitchFamily="18" charset="0"/>
              </a:rPr>
              <a:t>швейної справи</a:t>
            </a:r>
            <a:endParaRPr lang="ru-RU" sz="3200" b="1" i="1" dirty="0">
              <a:ln w="11430">
                <a:solidFill>
                  <a:srgbClr val="006600"/>
                </a:solidFill>
              </a:ln>
              <a:solidFill>
                <a:srgbClr val="009900"/>
              </a:solidFill>
              <a:effectLst>
                <a:outerShdw blurRad="50800" dist="39000" dir="5460000" algn="tl">
                  <a:srgbClr val="0066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93" y="1600200"/>
            <a:ext cx="3566961" cy="47559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00" y="1707657"/>
            <a:ext cx="3170607" cy="444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6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99333" y="5085354"/>
            <a:ext cx="171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latin typeface="Arial"/>
              </a:rPr>
              <a:t>  </a:t>
            </a:r>
            <a:endParaRPr lang="ru-RU" sz="2400" b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4774" y="2322448"/>
            <a:ext cx="171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latin typeface="Arial"/>
              </a:rPr>
              <a:t> </a:t>
            </a:r>
            <a:endParaRPr lang="ru-RU" sz="2400" b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331213" y="245800"/>
            <a:ext cx="7850151" cy="826851"/>
          </a:xfrm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1213" y="287836"/>
            <a:ext cx="78501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i="1" dirty="0" smtClean="0">
                <a:ln w="1143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6600"/>
                  </a:outerShdw>
                </a:effectLst>
                <a:latin typeface="Bookman Old Style" pitchFamily="18" charset="0"/>
              </a:rPr>
              <a:t>На уроках </a:t>
            </a:r>
            <a:r>
              <a:rPr lang="uk-UA" sz="3200" b="1" i="1" dirty="0" smtClean="0">
                <a:ln w="1143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6600"/>
                  </a:outerShdw>
                </a:effectLst>
                <a:latin typeface="Bookman Old Style" pitchFamily="18" charset="0"/>
              </a:rPr>
              <a:t>швейної справи</a:t>
            </a:r>
            <a:endParaRPr lang="ru-RU" sz="3200" b="1" i="1" dirty="0">
              <a:ln w="11430">
                <a:solidFill>
                  <a:srgbClr val="006600"/>
                </a:solidFill>
              </a:ln>
              <a:solidFill>
                <a:srgbClr val="009900"/>
              </a:solidFill>
              <a:effectLst>
                <a:outerShdw blurRad="50800" dist="39000" dir="5460000" algn="tl">
                  <a:srgbClr val="0066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516" y="1624808"/>
            <a:ext cx="2916916" cy="38892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89" y="1624808"/>
            <a:ext cx="5556262" cy="424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6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9291" y="175845"/>
            <a:ext cx="8757139" cy="6518033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329167" y="4882499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7345" y="4825316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850969" y="515689"/>
            <a:ext cx="6772343" cy="599140"/>
          </a:xfrm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31602" y="521101"/>
            <a:ext cx="4838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Проєкт</a:t>
            </a:r>
            <a:r>
              <a:rPr lang="uk-UA" sz="28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«М‘яка іграшка»</a:t>
            </a:r>
            <a:endParaRPr lang="ru-RU" sz="1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67" y="1625600"/>
            <a:ext cx="6705699" cy="47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3430" y="169985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659373" y="5094744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7345" y="4825316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052755" y="451447"/>
            <a:ext cx="7215756" cy="717610"/>
          </a:xfrm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9731" y="501762"/>
            <a:ext cx="35605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Проєкт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uk-UA" sz="28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 </a:t>
            </a:r>
            <a:r>
              <a:rPr lang="uk-UA" sz="28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Печворк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</a:t>
            </a:r>
            <a:endParaRPr lang="ru-RU" sz="11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08" y="1803399"/>
            <a:ext cx="2960159" cy="39138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20" y="1803399"/>
            <a:ext cx="3094340" cy="415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4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3430" y="169985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7247" y="2404462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052755" y="451447"/>
            <a:ext cx="7215756" cy="717610"/>
          </a:xfrm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9731" y="501762"/>
            <a:ext cx="35605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Проєкт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uk-UA" sz="28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 </a:t>
            </a:r>
            <a:r>
              <a:rPr lang="uk-UA" sz="28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Печворк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53605" y="2472814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8" y="2042104"/>
            <a:ext cx="4001995" cy="33673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405" y="1566332"/>
            <a:ext cx="3456106" cy="476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8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3430" y="169985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7247" y="2404462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052755" y="451447"/>
            <a:ext cx="7215756" cy="717610"/>
          </a:xfrm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9731" y="501762"/>
            <a:ext cx="35605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Проєкт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uk-UA" sz="28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 </a:t>
            </a:r>
            <a:r>
              <a:rPr lang="uk-UA" sz="28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Печворк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53605" y="2472814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242" y="1617130"/>
            <a:ext cx="3251636" cy="46651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" y="1642530"/>
            <a:ext cx="3479801" cy="463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60505" y="504092"/>
            <a:ext cx="8822987" cy="6173509"/>
          </a:xfrm>
          <a:prstGeom prst="roundRect">
            <a:avLst/>
          </a:prstGeom>
          <a:solidFill>
            <a:srgbClr val="FFFFFF">
              <a:alpha val="78039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965201" y="331190"/>
            <a:ext cx="7433732" cy="77512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AC874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28644" tIns="101600" rIns="101600" bIns="101600" numCol="1" spcCol="1270" anchor="ctr" anchorCtr="0">
            <a:noAutofit/>
          </a:bodyPr>
          <a:lstStyle/>
          <a:p>
            <a:pPr lvl="0" algn="l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36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Підвищення кваліфікації </a:t>
            </a:r>
            <a:endParaRPr lang="ru-RU" sz="3600" i="0" kern="1200" dirty="0">
              <a:ln>
                <a:solidFill>
                  <a:srgbClr val="92D050"/>
                </a:solidFill>
              </a:ln>
              <a:solidFill>
                <a:srgbClr val="3366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871" y="5971580"/>
            <a:ext cx="560511" cy="49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6" y="1430867"/>
            <a:ext cx="3793067" cy="26172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68" y="1430868"/>
            <a:ext cx="3615265" cy="2617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667" y="4102835"/>
            <a:ext cx="3746661" cy="257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6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3430" y="169985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9167" y="4882499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59373" y="5094744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7345" y="4825316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052755" y="451447"/>
            <a:ext cx="7215756" cy="717610"/>
          </a:xfrm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9731" y="501762"/>
            <a:ext cx="3861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Проєкт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uk-UA" sz="28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 </a:t>
            </a:r>
            <a:r>
              <a:rPr lang="uk-UA" sz="28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Кінусайга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</a:t>
            </a:r>
            <a:endParaRPr lang="ru-RU" sz="1100" dirty="0">
              <a:solidFill>
                <a:prstClr val="black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50" y="1642532"/>
            <a:ext cx="4216883" cy="44619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530" y="1566331"/>
            <a:ext cx="3170069" cy="461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8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3430" y="169985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9167" y="4882499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7345" y="4825316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052755" y="451447"/>
            <a:ext cx="7215756" cy="717610"/>
          </a:xfrm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9731" y="501762"/>
            <a:ext cx="3861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Проєкт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uk-UA" sz="28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</a:t>
            </a:r>
            <a:r>
              <a:rPr lang="uk-UA" sz="28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Кінусайга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53605" y="2472814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2" y="1651000"/>
            <a:ext cx="3422733" cy="417406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524" y="1651000"/>
            <a:ext cx="3137154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8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3430" y="169985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9167" y="4882499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7345" y="4825316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052755" y="451447"/>
            <a:ext cx="7215756" cy="717610"/>
          </a:xfrm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9731" y="501762"/>
            <a:ext cx="3861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Проєкт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uk-UA" sz="28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</a:t>
            </a:r>
            <a:r>
              <a:rPr lang="uk-UA" sz="28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Кінусайга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53605" y="2472814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55" y="1557867"/>
            <a:ext cx="3318891" cy="4724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698" y="1557867"/>
            <a:ext cx="3345902" cy="478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5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3430" y="169985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9167" y="4882499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7345" y="4825316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052755" y="451447"/>
            <a:ext cx="7215756" cy="717610"/>
          </a:xfrm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9731" y="501762"/>
            <a:ext cx="3861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Проєкт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uk-UA" sz="28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</a:t>
            </a:r>
            <a:r>
              <a:rPr lang="uk-UA" sz="28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Кінусайга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53605" y="2472814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17" y="1523999"/>
            <a:ext cx="2729583" cy="45971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683229"/>
            <a:ext cx="3373262" cy="478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5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3430" y="169985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9167" y="4882499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7345" y="4825316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052755" y="451447"/>
            <a:ext cx="7215756" cy="717610"/>
          </a:xfrm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9731" y="501762"/>
            <a:ext cx="3861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Проєкт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uk-UA" sz="28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</a:t>
            </a:r>
            <a:r>
              <a:rPr lang="uk-UA" sz="28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Кінусайга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53605" y="2472814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684" y="1666003"/>
            <a:ext cx="4161898" cy="462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5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3430" y="169985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7247" y="2404462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052755" y="451447"/>
            <a:ext cx="7215756" cy="717610"/>
          </a:xfrm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9731" y="501762"/>
            <a:ext cx="3656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Проєкт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uk-UA" sz="28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</a:t>
            </a:r>
            <a:r>
              <a:rPr lang="uk-UA" sz="28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Гольниця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</a:t>
            </a:r>
            <a:endParaRPr lang="ru-RU" sz="1100" dirty="0">
              <a:solidFill>
                <a:prstClr val="black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875" y="1818216"/>
            <a:ext cx="4202045" cy="32215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86" y="1744133"/>
            <a:ext cx="3383834" cy="336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1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3430" y="169985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7247" y="2404462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052755" y="451447"/>
            <a:ext cx="7215756" cy="717610"/>
          </a:xfrm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9731" y="501762"/>
            <a:ext cx="3656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Проєкт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uk-UA" sz="28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</a:t>
            </a:r>
            <a:r>
              <a:rPr lang="uk-UA" sz="28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Гольниця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</a:t>
            </a:r>
            <a:endParaRPr lang="ru-RU" sz="110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06" y="1634067"/>
            <a:ext cx="4341730" cy="36914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803" y="4074109"/>
            <a:ext cx="1977264" cy="23563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867" y="1439494"/>
            <a:ext cx="1796930" cy="239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1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3430" y="169985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9167" y="4882499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052755" y="451447"/>
            <a:ext cx="7215756" cy="717610"/>
          </a:xfrm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9731" y="501762"/>
            <a:ext cx="58801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Проєкт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uk-UA" sz="28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«Сценічних костюмів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53605" y="2472814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791" y="1670353"/>
            <a:ext cx="3007262" cy="34880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64" y="1652165"/>
            <a:ext cx="4102735" cy="355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2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3429" y="169985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9167" y="4882499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7345" y="4825316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052755" y="451447"/>
            <a:ext cx="7215756" cy="717610"/>
          </a:xfrm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9731" y="501762"/>
            <a:ext cx="58801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Проєкт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uk-UA" sz="28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«Сценічних костюмів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</a:t>
            </a:r>
            <a:endParaRPr lang="ru-RU" sz="1100" dirty="0">
              <a:solidFill>
                <a:prstClr val="black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49" y="1642532"/>
            <a:ext cx="3304681" cy="34707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798" y="1303868"/>
            <a:ext cx="2880867" cy="228599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479" y="3589866"/>
            <a:ext cx="2472104" cy="30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1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3430" y="169985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9167" y="4882499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7345" y="4825316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052755" y="451447"/>
            <a:ext cx="7215756" cy="717610"/>
          </a:xfrm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9731" y="501762"/>
            <a:ext cx="58801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Проєкт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uk-UA" sz="28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«Сценічних костюмів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</a:t>
            </a:r>
            <a:endParaRPr lang="ru-RU" sz="1100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2" y="1583266"/>
            <a:ext cx="3946660" cy="4406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799" y="1845733"/>
            <a:ext cx="4275468" cy="311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2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60504" y="504092"/>
            <a:ext cx="8822987" cy="6173509"/>
          </a:xfrm>
          <a:prstGeom prst="roundRect">
            <a:avLst/>
          </a:prstGeom>
          <a:solidFill>
            <a:srgbClr val="FFFFFF">
              <a:alpha val="78039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5201" y="331190"/>
            <a:ext cx="7433732" cy="77512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AC874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28644" tIns="101600" rIns="101600" bIns="101600" numCol="1" spcCol="1270" anchor="ctr" anchorCtr="0">
            <a:noAutofit/>
          </a:bodyPr>
          <a:lstStyle/>
          <a:p>
            <a:pPr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36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Підвищення кваліфікації </a:t>
            </a:r>
            <a:endParaRPr lang="ru-RU" sz="3600" dirty="0">
              <a:ln>
                <a:solidFill>
                  <a:srgbClr val="92D050"/>
                </a:solidFill>
              </a:ln>
              <a:solidFill>
                <a:srgbClr val="3366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871" y="5971580"/>
            <a:ext cx="560511" cy="49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34" y="4219807"/>
            <a:ext cx="3242733" cy="2432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05" y="1292586"/>
            <a:ext cx="3714044" cy="27855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868" y="1354666"/>
            <a:ext cx="3598332" cy="26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0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3430" y="169985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9167" y="4882499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7345" y="4825316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052755" y="310086"/>
            <a:ext cx="7215756" cy="717610"/>
          </a:xfrm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9731" y="501762"/>
            <a:ext cx="58801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err="1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Проєкт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uk-UA" sz="28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«Сценічних костюмів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»</a:t>
            </a:r>
            <a:endParaRPr lang="ru-RU" sz="1100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974" y="1591734"/>
            <a:ext cx="2845826" cy="49015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34" y="1591734"/>
            <a:ext cx="3731304" cy="49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8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3430" y="169985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59373" y="5094744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7345" y="4825316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052755" y="451447"/>
            <a:ext cx="7215756" cy="717610"/>
          </a:xfrm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9731" y="501762"/>
            <a:ext cx="6870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Уроки 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квітникарства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53605" y="2472814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6" y="1727199"/>
            <a:ext cx="3953137" cy="45889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38" y="1727198"/>
            <a:ext cx="4107903" cy="458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8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3430" y="169985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59373" y="5094744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7345" y="4825316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052755" y="451447"/>
            <a:ext cx="7215756" cy="717610"/>
          </a:xfrm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9731" y="501762"/>
            <a:ext cx="6870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Уроки 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квітникарства 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53605" y="2472814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6" y="1659466"/>
            <a:ext cx="3530601" cy="47074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698" y="1659466"/>
            <a:ext cx="3333750" cy="470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2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3430" y="169985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59373" y="5094744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7345" y="4825316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052755" y="451447"/>
            <a:ext cx="7215756" cy="717610"/>
          </a:xfrm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9731" y="501762"/>
            <a:ext cx="6870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Уроки 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квітникарства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53605" y="2472814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91" y="1632888"/>
            <a:ext cx="3859310" cy="44800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38" y="1632888"/>
            <a:ext cx="3973652" cy="454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4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3430" y="169985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59373" y="5094744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07345" y="4825316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1052755" y="451447"/>
            <a:ext cx="7215756" cy="717610"/>
          </a:xfrm>
          <a:prstGeom prst="wedgeRoundRectCallout">
            <a:avLst>
              <a:gd name="adj1" fmla="val -884"/>
              <a:gd name="adj2" fmla="val 109014"/>
              <a:gd name="adj3" fmla="val 16667"/>
            </a:avLst>
          </a:prstGeom>
          <a:solidFill>
            <a:srgbClr val="90C226">
              <a:lumMod val="20000"/>
              <a:lumOff val="80000"/>
            </a:srgbClr>
          </a:solidFill>
          <a:ln w="34925" cap="rnd" cmpd="sng" algn="ctr">
            <a:solidFill>
              <a:srgbClr val="54A021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89731" y="501762"/>
            <a:ext cx="6870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Уроки </a:t>
            </a:r>
            <a:r>
              <a:rPr lang="uk-UA" sz="24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квітникарства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53605" y="2472814"/>
            <a:ext cx="120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49" y="1591668"/>
            <a:ext cx="3253648" cy="42249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36" y="1591669"/>
            <a:ext cx="3633347" cy="422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4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87307" y="43639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оТ</a:t>
            </a:r>
            <a:endParaRPr lang="ru-RU" dirty="0"/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1663001" y="4792801"/>
            <a:ext cx="7293430" cy="1669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anose="05020102010507070707" pitchFamily="18" charset="2"/>
              <a:buNone/>
            </a:pPr>
            <a:r>
              <a:rPr lang="uk-UA" alt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</a:t>
            </a:r>
            <a:endParaRPr lang="uk-UA" altLang="ru-RU" sz="5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8434" name="Picture 2" descr="Подведены итоги дистанционной олимпиады по учебному предмету «Трудовое  обучение. Обслуживающий труд» - Новости - ГУО «Минский областной институт  развития образования»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7" y="4402668"/>
            <a:ext cx="2355686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Дівчина з олівцем на її волосся, проведення порожній signage — стоковий вектор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353" y="175846"/>
            <a:ext cx="1511866" cy="148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0201" y="1253067"/>
            <a:ext cx="82713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i="1" dirty="0" smtClean="0"/>
              <a:t>Отже, у процесі своєї роботи я переконалася, що лише вдала інтеграція сучасних інформаційно-комунікаційних та педагогічних технологій дає змогу розвивати творчі здібності, а значить, і формувати творчу особистість учня. </a:t>
            </a:r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212107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3428" y="132929"/>
            <a:ext cx="8757139" cy="6518030"/>
          </a:xfrm>
          <a:prstGeom prst="roundRect">
            <a:avLst/>
          </a:prstGeom>
          <a:solidFill>
            <a:srgbClr val="FFFFFF">
              <a:alpha val="7607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74914" y="940916"/>
            <a:ext cx="77941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Дякую</a:t>
            </a:r>
          </a:p>
          <a:p>
            <a:pPr algn="ctr"/>
            <a:r>
              <a:rPr lang="uk-UA" sz="8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за увагу!</a:t>
            </a:r>
            <a:endParaRPr lang="ru-RU" sz="8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1663001" y="4792801"/>
            <a:ext cx="7293430" cy="1669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anose="05020102010507070707" pitchFamily="18" charset="2"/>
              <a:buNone/>
            </a:pPr>
            <a:r>
              <a:rPr lang="uk-UA" altLang="ru-RU" b="1" dirty="0" smtClean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         </a:t>
            </a:r>
            <a:endParaRPr lang="uk-UA" altLang="ru-RU" sz="5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8434" name="Picture 2" descr="Подведены итоги дистанционной олимпиады по учебному предмету «Трудовое  обучение. Обслуживающий труд» - Новости - ГУО «Минский областной институт  развития образования»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7" y="4752974"/>
            <a:ext cx="1532163" cy="153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Дівчина з олівцем на її волосся, проведення порожній signage — стоковий векто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447" y="353480"/>
            <a:ext cx="1197105" cy="117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86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60505" y="504092"/>
            <a:ext cx="8822987" cy="6173509"/>
          </a:xfrm>
          <a:prstGeom prst="roundRect">
            <a:avLst/>
          </a:prstGeom>
          <a:solidFill>
            <a:srgbClr val="FFFFFF">
              <a:alpha val="78039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5201" y="331190"/>
            <a:ext cx="7433732" cy="77512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AC874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28644" tIns="101600" rIns="101600" bIns="101600" numCol="1" spcCol="1270" anchor="ctr" anchorCtr="0">
            <a:noAutofit/>
          </a:bodyPr>
          <a:lstStyle/>
          <a:p>
            <a:pPr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36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Підвищення кваліфікації </a:t>
            </a:r>
            <a:endParaRPr lang="ru-RU" sz="3600" dirty="0">
              <a:ln>
                <a:solidFill>
                  <a:srgbClr val="92D050"/>
                </a:solidFill>
              </a:ln>
              <a:solidFill>
                <a:srgbClr val="3366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871" y="5971580"/>
            <a:ext cx="560511" cy="49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71" y="1329266"/>
            <a:ext cx="2015596" cy="309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403" y="1363173"/>
            <a:ext cx="2292321" cy="30564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12" y="1346219"/>
            <a:ext cx="2317749" cy="30903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871" y="4476267"/>
            <a:ext cx="3386667" cy="220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0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34462" y="199292"/>
            <a:ext cx="8745415" cy="6482861"/>
          </a:xfrm>
          <a:prstGeom prst="roundRect">
            <a:avLst/>
          </a:prstGeom>
          <a:solidFill>
            <a:srgbClr val="FFFFFF">
              <a:alpha val="8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9" b="57350"/>
          <a:stretch>
            <a:fillRect/>
          </a:stretch>
        </p:blipFill>
        <p:spPr bwMode="auto">
          <a:xfrm>
            <a:off x="2092570" y="380600"/>
            <a:ext cx="4958861" cy="169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15180" y="398773"/>
            <a:ext cx="3913640" cy="1680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48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Життєве 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48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кредо</a:t>
            </a:r>
            <a:endParaRPr lang="ru-RU" sz="4800" dirty="0">
              <a:ln>
                <a:solidFill>
                  <a:srgbClr val="92D050"/>
                </a:solidFill>
              </a:ln>
              <a:solidFill>
                <a:srgbClr val="3366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1298" y="2526665"/>
            <a:ext cx="81917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887538" algn="l"/>
              </a:tabLst>
            </a:pPr>
            <a:r>
              <a:rPr lang="uk-UA" sz="3600" b="1" i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Ніколи не зупиняйся на досягнутому, бо життя це процес тому потрібно  завжди рухатися вперед</a:t>
            </a:r>
            <a:endParaRPr lang="ru-RU" sz="3600" b="1" i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31" y="5097755"/>
            <a:ext cx="1385693" cy="138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6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34462" y="152400"/>
            <a:ext cx="8745415" cy="6529753"/>
          </a:xfrm>
          <a:prstGeom prst="roundRect">
            <a:avLst/>
          </a:prstGeom>
          <a:solidFill>
            <a:srgbClr val="FFFFFF">
              <a:alpha val="8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9" b="57350"/>
          <a:stretch>
            <a:fillRect/>
          </a:stretch>
        </p:blipFill>
        <p:spPr bwMode="auto">
          <a:xfrm>
            <a:off x="1603131" y="472043"/>
            <a:ext cx="5937738" cy="169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8205" y="490216"/>
            <a:ext cx="4887589" cy="1680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48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Педагогічне </a:t>
            </a: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48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кредо</a:t>
            </a:r>
            <a:endParaRPr lang="ru-RU" sz="4800" dirty="0">
              <a:ln>
                <a:solidFill>
                  <a:srgbClr val="92D050"/>
                </a:solidFill>
              </a:ln>
              <a:solidFill>
                <a:srgbClr val="3366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6333" y="2490319"/>
            <a:ext cx="86835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  <a:tabLst>
                <a:tab pos="1887538" algn="l"/>
              </a:tabLst>
            </a:pPr>
            <a:r>
              <a:rPr lang="uk-UA" sz="2800" b="1" i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Навчати – означає надихати, розвивати та спрямовувати учня до самостійного пізнання світу.</a:t>
            </a:r>
          </a:p>
          <a:p>
            <a:pPr marL="457200" indent="-457200">
              <a:buFont typeface="Arial" pitchFamily="34" charset="0"/>
              <a:buChar char="•"/>
              <a:tabLst>
                <a:tab pos="1887538" algn="l"/>
              </a:tabLst>
            </a:pPr>
            <a:r>
              <a:rPr lang="uk-UA" sz="2800" b="1" i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Віра у потенціал кожного учня.</a:t>
            </a:r>
          </a:p>
          <a:p>
            <a:pPr marL="457200" indent="-457200">
              <a:buFont typeface="Arial" pitchFamily="34" charset="0"/>
              <a:buChar char="•"/>
              <a:tabLst>
                <a:tab pos="1887538" algn="l"/>
              </a:tabLst>
            </a:pPr>
            <a:r>
              <a:rPr lang="uk-UA" sz="2800" b="1" i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Створення атмосфери довіри та підтримки</a:t>
            </a:r>
          </a:p>
          <a:p>
            <a:pPr marL="457200" indent="-457200">
              <a:buFont typeface="Arial" pitchFamily="34" charset="0"/>
              <a:buChar char="•"/>
              <a:tabLst>
                <a:tab pos="1887538" algn="l"/>
              </a:tabLst>
            </a:pPr>
            <a:r>
              <a:rPr lang="uk-UA" sz="2800" b="1" i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Розвиток критичного мислення та творчості.  </a:t>
            </a:r>
            <a:endParaRPr lang="ru-RU" sz="2800" b="1" i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9" y="5685693"/>
            <a:ext cx="996460" cy="9964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646" y="961293"/>
            <a:ext cx="996460" cy="99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2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34462" y="152400"/>
            <a:ext cx="8745415" cy="6529753"/>
          </a:xfrm>
          <a:prstGeom prst="roundRect">
            <a:avLst/>
          </a:prstGeom>
          <a:solidFill>
            <a:srgbClr val="FFFFFF">
              <a:alpha val="8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555340931"/>
              </p:ext>
            </p:extLst>
          </p:nvPr>
        </p:nvGraphicFramePr>
        <p:xfrm>
          <a:off x="1944219" y="1642400"/>
          <a:ext cx="6654800" cy="486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15972" y="377388"/>
            <a:ext cx="5722673" cy="108935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19050">
            <a:solidFill>
              <a:srgbClr val="AC874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28644" tIns="101600" rIns="101600" bIns="101600" numCol="1" spcCol="1270" anchor="ctr" anchorCtr="0">
            <a:noAutofit/>
          </a:bodyPr>
          <a:lstStyle/>
          <a:p>
            <a:pPr lvl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4000" b="1" dirty="0" smtClean="0">
                <a:ln>
                  <a:solidFill>
                    <a:srgbClr val="92D050"/>
                  </a:solidFill>
                </a:ln>
                <a:solidFill>
                  <a:srgbClr val="33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Мої педагогічні принципи</a:t>
            </a:r>
            <a:endParaRPr lang="ru-RU" sz="4000" i="0" kern="1200" dirty="0">
              <a:ln>
                <a:solidFill>
                  <a:srgbClr val="92D050"/>
                </a:solidFill>
              </a:ln>
              <a:solidFill>
                <a:srgbClr val="3366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0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1540</Words>
  <Application>Microsoft Office PowerPoint</Application>
  <PresentationFormat>Экран (4:3)</PresentationFormat>
  <Paragraphs>339</Paragraphs>
  <Slides>56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16</vt:i4>
      </vt:variant>
      <vt:variant>
        <vt:lpstr>Заголовки слайдов</vt:lpstr>
      </vt:variant>
      <vt:variant>
        <vt:i4>56</vt:i4>
      </vt:variant>
    </vt:vector>
  </HeadingPairs>
  <TitlesOfParts>
    <vt:vector size="72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15_Тема Office</vt:lpstr>
      <vt:lpstr>16_Тема Office</vt:lpstr>
      <vt:lpstr>17_Тема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Badenko</dc:creator>
  <cp:lastModifiedBy>Алина</cp:lastModifiedBy>
  <cp:revision>89</cp:revision>
  <dcterms:created xsi:type="dcterms:W3CDTF">2022-02-13T12:05:02Z</dcterms:created>
  <dcterms:modified xsi:type="dcterms:W3CDTF">2026-03-17T12:38:05Z</dcterms:modified>
</cp:coreProperties>
</file>