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26" r:id="rId2"/>
    <p:sldId id="297" r:id="rId3"/>
    <p:sldId id="472" r:id="rId4"/>
    <p:sldId id="474" r:id="rId5"/>
    <p:sldId id="475" r:id="rId6"/>
    <p:sldId id="476" r:id="rId7"/>
    <p:sldId id="478" r:id="rId8"/>
    <p:sldId id="299" r:id="rId9"/>
    <p:sldId id="256" r:id="rId10"/>
    <p:sldId id="294" r:id="rId11"/>
    <p:sldId id="448" r:id="rId12"/>
    <p:sldId id="449" r:id="rId13"/>
    <p:sldId id="447" r:id="rId14"/>
    <p:sldId id="399" r:id="rId15"/>
    <p:sldId id="401" r:id="rId16"/>
    <p:sldId id="479" r:id="rId17"/>
    <p:sldId id="445" r:id="rId18"/>
    <p:sldId id="487" r:id="rId19"/>
    <p:sldId id="488" r:id="rId20"/>
    <p:sldId id="483" r:id="rId21"/>
    <p:sldId id="480" r:id="rId22"/>
    <p:sldId id="489" r:id="rId23"/>
    <p:sldId id="496" r:id="rId24"/>
    <p:sldId id="501" r:id="rId25"/>
    <p:sldId id="502" r:id="rId26"/>
    <p:sldId id="503" r:id="rId27"/>
    <p:sldId id="504" r:id="rId28"/>
    <p:sldId id="492" r:id="rId29"/>
    <p:sldId id="493" r:id="rId30"/>
    <p:sldId id="494" r:id="rId31"/>
    <p:sldId id="495" r:id="rId32"/>
    <p:sldId id="482" r:id="rId33"/>
    <p:sldId id="484" r:id="rId34"/>
    <p:sldId id="498" r:id="rId35"/>
    <p:sldId id="499" r:id="rId36"/>
    <p:sldId id="500" r:id="rId37"/>
    <p:sldId id="485" r:id="rId38"/>
    <p:sldId id="486" r:id="rId39"/>
    <p:sldId id="301" r:id="rId40"/>
    <p:sldId id="308" r:id="rId41"/>
    <p:sldId id="309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66"/>
    <a:srgbClr val="3E7515"/>
    <a:srgbClr val="018904"/>
    <a:srgbClr val="3333FF"/>
    <a:srgbClr val="80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6" autoAdjust="0"/>
  </p:normalViewPr>
  <p:slideViewPr>
    <p:cSldViewPr>
      <p:cViewPr>
        <p:scale>
          <a:sx n="80" d="100"/>
          <a:sy n="80" d="100"/>
        </p:scale>
        <p:origin x="-78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3B2FC-C2F5-4A80-8EC1-7DF2B7509ACA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541C42-FE3C-4044-9957-16FABE662169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A426A7-FED9-4008-A20C-4D63F6271F9D}" type="parTrans" cxnId="{1D8355ED-9953-4F03-B328-27372DA758A9}">
      <dgm:prSet/>
      <dgm:spPr/>
      <dgm:t>
        <a:bodyPr/>
        <a:lstStyle/>
        <a:p>
          <a:endParaRPr lang="ru-RU"/>
        </a:p>
      </dgm:t>
    </dgm:pt>
    <dgm:pt modelId="{2DE3D6BA-F9F9-4930-ADAF-ECD2D3A1668E}" type="sibTrans" cxnId="{1D8355ED-9953-4F03-B328-27372DA758A9}">
      <dgm:prSet/>
      <dgm:spPr/>
      <dgm:t>
        <a:bodyPr/>
        <a:lstStyle/>
        <a:p>
          <a:endParaRPr lang="ru-RU"/>
        </a:p>
      </dgm:t>
    </dgm:pt>
    <dgm:pt modelId="{DBA2DDC3-865D-46B6-A89B-DA513D6F1231}">
      <dgm:prSet phldrT="[Текст]" custT="1"/>
      <dgm:spPr/>
      <dgm:t>
        <a:bodyPr/>
        <a:lstStyle/>
        <a:p>
          <a:r>
            <a:rPr lang="uk-UA" sz="1700" b="1" dirty="0" smtClean="0">
              <a:solidFill>
                <a:srgbClr val="C00000"/>
              </a:solidFill>
            </a:rPr>
            <a:t>Бесіди, групові дискусії</a:t>
          </a:r>
          <a:endParaRPr lang="ru-RU" sz="1700" b="1" dirty="0">
            <a:solidFill>
              <a:srgbClr val="C00000"/>
            </a:solidFill>
          </a:endParaRPr>
        </a:p>
      </dgm:t>
    </dgm:pt>
    <dgm:pt modelId="{B46479D8-F256-4CEB-97C6-A76F58CEC66C}" type="parTrans" cxnId="{956E1B93-24AF-4E17-BEB5-EB6E0CD30102}">
      <dgm:prSet/>
      <dgm:spPr/>
      <dgm:t>
        <a:bodyPr/>
        <a:lstStyle/>
        <a:p>
          <a:endParaRPr lang="ru-RU"/>
        </a:p>
      </dgm:t>
    </dgm:pt>
    <dgm:pt modelId="{4B8C27A9-3A4F-4086-8D79-309791E1BB7E}" type="sibTrans" cxnId="{956E1B93-24AF-4E17-BEB5-EB6E0CD30102}">
      <dgm:prSet/>
      <dgm:spPr/>
      <dgm:t>
        <a:bodyPr/>
        <a:lstStyle/>
        <a:p>
          <a:endParaRPr lang="ru-RU"/>
        </a:p>
      </dgm:t>
    </dgm:pt>
    <dgm:pt modelId="{C9B99F19-04D4-48A5-A33D-A0D1A3ABA6B4}">
      <dgm:prSet phldrT="[Текст]" custT="1"/>
      <dgm:spPr/>
      <dgm:t>
        <a:bodyPr/>
        <a:lstStyle/>
        <a:p>
          <a:r>
            <a:rPr lang="ru-RU" sz="1700" b="1" dirty="0" err="1" smtClean="0">
              <a:solidFill>
                <a:srgbClr val="C00000"/>
              </a:solidFill>
            </a:rPr>
            <a:t>Вправи</a:t>
          </a:r>
          <a:r>
            <a:rPr lang="ru-RU" sz="1700" b="1" dirty="0" smtClean="0">
              <a:solidFill>
                <a:srgbClr val="C00000"/>
              </a:solidFill>
            </a:rPr>
            <a:t> трен</a:t>
          </a:r>
          <a:r>
            <a:rPr lang="uk-UA" sz="1700" b="1" dirty="0" err="1" smtClean="0">
              <a:solidFill>
                <a:srgbClr val="C00000"/>
              </a:solidFill>
            </a:rPr>
            <a:t>інги</a:t>
          </a:r>
          <a:endParaRPr lang="ru-RU" sz="1700" b="1" dirty="0">
            <a:solidFill>
              <a:srgbClr val="C00000"/>
            </a:solidFill>
          </a:endParaRPr>
        </a:p>
      </dgm:t>
    </dgm:pt>
    <dgm:pt modelId="{4D6007C9-9F60-41F7-B29B-1ACF01CD341B}" type="parTrans" cxnId="{333BDA4A-5F0B-4317-B343-006D72C85CC9}">
      <dgm:prSet/>
      <dgm:spPr/>
      <dgm:t>
        <a:bodyPr/>
        <a:lstStyle/>
        <a:p>
          <a:endParaRPr lang="ru-RU"/>
        </a:p>
      </dgm:t>
    </dgm:pt>
    <dgm:pt modelId="{F158D5A5-963F-46CD-8AF3-AEFDFD0B7CD2}" type="sibTrans" cxnId="{333BDA4A-5F0B-4317-B343-006D72C85CC9}">
      <dgm:prSet/>
      <dgm:spPr/>
      <dgm:t>
        <a:bodyPr/>
        <a:lstStyle/>
        <a:p>
          <a:endParaRPr lang="ru-RU"/>
        </a:p>
      </dgm:t>
    </dgm:pt>
    <dgm:pt modelId="{61C88A0B-0910-4DFB-9332-3BD20F4892DE}">
      <dgm:prSet phldrT="[Текст]" custT="1"/>
      <dgm:spPr/>
      <dgm:t>
        <a:bodyPr/>
        <a:lstStyle/>
        <a:p>
          <a:r>
            <a:rPr lang="uk-UA" sz="1700" b="1" dirty="0" smtClean="0">
              <a:solidFill>
                <a:srgbClr val="C00000"/>
              </a:solidFill>
            </a:rPr>
            <a:t>Екскурсії, інсценізації</a:t>
          </a:r>
          <a:endParaRPr lang="ru-RU" sz="1700" b="1" dirty="0">
            <a:solidFill>
              <a:srgbClr val="C00000"/>
            </a:solidFill>
          </a:endParaRPr>
        </a:p>
      </dgm:t>
    </dgm:pt>
    <dgm:pt modelId="{B9D07213-C6E0-41A3-A4C4-1B461CC15F23}" type="parTrans" cxnId="{CC460EED-D13E-44DA-B669-793D5EDB23FB}">
      <dgm:prSet/>
      <dgm:spPr/>
      <dgm:t>
        <a:bodyPr/>
        <a:lstStyle/>
        <a:p>
          <a:endParaRPr lang="ru-RU"/>
        </a:p>
      </dgm:t>
    </dgm:pt>
    <dgm:pt modelId="{0486BB78-D2CA-4785-B478-85DE3552384F}" type="sibTrans" cxnId="{CC460EED-D13E-44DA-B669-793D5EDB23FB}">
      <dgm:prSet/>
      <dgm:spPr/>
      <dgm:t>
        <a:bodyPr/>
        <a:lstStyle/>
        <a:p>
          <a:endParaRPr lang="ru-RU"/>
        </a:p>
      </dgm:t>
    </dgm:pt>
    <dgm:pt modelId="{9205306C-007C-4915-B3C8-81F6A664C11E}">
      <dgm:prSet phldrT="[Текст]" custT="1"/>
      <dgm:spPr/>
      <dgm:t>
        <a:bodyPr/>
        <a:lstStyle/>
        <a:p>
          <a:r>
            <a:rPr lang="uk-UA" sz="1700" b="1" dirty="0" smtClean="0">
              <a:solidFill>
                <a:srgbClr val="C00000"/>
              </a:solidFill>
            </a:rPr>
            <a:t>Години спілкування</a:t>
          </a:r>
          <a:endParaRPr lang="ru-RU" sz="1700" b="1" dirty="0">
            <a:solidFill>
              <a:srgbClr val="C00000"/>
            </a:solidFill>
          </a:endParaRPr>
        </a:p>
      </dgm:t>
    </dgm:pt>
    <dgm:pt modelId="{50F95BA0-7188-4BDA-A336-FA7D666CE83C}" type="parTrans" cxnId="{F5DEF8AB-CF34-49FD-8EEE-F738392D90B3}">
      <dgm:prSet/>
      <dgm:spPr/>
      <dgm:t>
        <a:bodyPr/>
        <a:lstStyle/>
        <a:p>
          <a:endParaRPr lang="ru-RU"/>
        </a:p>
      </dgm:t>
    </dgm:pt>
    <dgm:pt modelId="{8960BAF2-B873-4DB9-9064-E82C958BA9C2}" type="sibTrans" cxnId="{F5DEF8AB-CF34-49FD-8EEE-F738392D90B3}">
      <dgm:prSet/>
      <dgm:spPr/>
      <dgm:t>
        <a:bodyPr/>
        <a:lstStyle/>
        <a:p>
          <a:endParaRPr lang="ru-RU"/>
        </a:p>
      </dgm:t>
    </dgm:pt>
    <dgm:pt modelId="{61CDDBAA-E79B-4095-8C53-1E22A34C8457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C00000"/>
              </a:solidFill>
            </a:rPr>
            <a:t>Соціально-рольові ігри</a:t>
          </a:r>
          <a:endParaRPr lang="ru-RU" sz="1600" b="1" dirty="0">
            <a:solidFill>
              <a:srgbClr val="C00000"/>
            </a:solidFill>
          </a:endParaRPr>
        </a:p>
      </dgm:t>
    </dgm:pt>
    <dgm:pt modelId="{AB716708-B0AA-4543-97D5-2996E6540009}" type="parTrans" cxnId="{80A8DB90-C774-43FA-939C-63DDE3939ABD}">
      <dgm:prSet/>
      <dgm:spPr/>
      <dgm:t>
        <a:bodyPr/>
        <a:lstStyle/>
        <a:p>
          <a:endParaRPr lang="ru-RU"/>
        </a:p>
      </dgm:t>
    </dgm:pt>
    <dgm:pt modelId="{9BD32B5A-A170-4F28-AC5C-342349B4995B}" type="sibTrans" cxnId="{80A8DB90-C774-43FA-939C-63DDE3939ABD}">
      <dgm:prSet/>
      <dgm:spPr/>
      <dgm:t>
        <a:bodyPr/>
        <a:lstStyle/>
        <a:p>
          <a:endParaRPr lang="ru-RU"/>
        </a:p>
      </dgm:t>
    </dgm:pt>
    <dgm:pt modelId="{4CB19982-8BFC-42BA-91D8-05A8C127B1C9}">
      <dgm:prSet phldrT="[Текст]" custT="1"/>
      <dgm:spPr/>
      <dgm:t>
        <a:bodyPr/>
        <a:lstStyle/>
        <a:p>
          <a:r>
            <a:rPr lang="uk-UA" sz="1700" b="1" dirty="0" smtClean="0">
              <a:solidFill>
                <a:srgbClr val="C00000"/>
              </a:solidFill>
            </a:rPr>
            <a:t>Робота з батьками</a:t>
          </a:r>
          <a:endParaRPr lang="ru-RU" sz="1700" b="1" dirty="0">
            <a:solidFill>
              <a:srgbClr val="C00000"/>
            </a:solidFill>
          </a:endParaRPr>
        </a:p>
      </dgm:t>
    </dgm:pt>
    <dgm:pt modelId="{AFF28855-3FCB-4D1E-9076-85659AAD77D9}" type="parTrans" cxnId="{CAEE5177-9264-4993-9B7D-FD367374F11E}">
      <dgm:prSet/>
      <dgm:spPr/>
      <dgm:t>
        <a:bodyPr/>
        <a:lstStyle/>
        <a:p>
          <a:endParaRPr lang="ru-RU"/>
        </a:p>
      </dgm:t>
    </dgm:pt>
    <dgm:pt modelId="{0FCA5624-7DE2-4AD8-B54B-220CA27EE5D6}" type="sibTrans" cxnId="{CAEE5177-9264-4993-9B7D-FD367374F11E}">
      <dgm:prSet/>
      <dgm:spPr/>
      <dgm:t>
        <a:bodyPr/>
        <a:lstStyle/>
        <a:p>
          <a:endParaRPr lang="ru-RU"/>
        </a:p>
      </dgm:t>
    </dgm:pt>
    <dgm:pt modelId="{83EE7C9C-935E-4D32-8A92-68564D17DDD8}">
      <dgm:prSet phldrT="[Текст]" custT="1"/>
      <dgm:spPr/>
      <dgm:t>
        <a:bodyPr/>
        <a:lstStyle/>
        <a:p>
          <a:r>
            <a:rPr lang="uk-UA" sz="1700" b="1" dirty="0" smtClean="0">
              <a:solidFill>
                <a:srgbClr val="C00000"/>
              </a:solidFill>
            </a:rPr>
            <a:t>Усний журнал</a:t>
          </a:r>
          <a:endParaRPr lang="ru-RU" sz="1700" b="1" dirty="0">
            <a:solidFill>
              <a:srgbClr val="C00000"/>
            </a:solidFill>
          </a:endParaRPr>
        </a:p>
      </dgm:t>
    </dgm:pt>
    <dgm:pt modelId="{7D9B2282-D1EE-4852-94E6-F0021FAD4B33}" type="parTrans" cxnId="{ADC410E3-32BC-479D-BB33-331391E180AC}">
      <dgm:prSet/>
      <dgm:spPr/>
      <dgm:t>
        <a:bodyPr/>
        <a:lstStyle/>
        <a:p>
          <a:endParaRPr lang="ru-RU"/>
        </a:p>
      </dgm:t>
    </dgm:pt>
    <dgm:pt modelId="{3371ED27-93F2-4BE2-8557-A31BBD51E61F}" type="sibTrans" cxnId="{ADC410E3-32BC-479D-BB33-331391E180AC}">
      <dgm:prSet/>
      <dgm:spPr/>
      <dgm:t>
        <a:bodyPr/>
        <a:lstStyle/>
        <a:p>
          <a:endParaRPr lang="ru-RU"/>
        </a:p>
      </dgm:t>
    </dgm:pt>
    <dgm:pt modelId="{0621E061-50EA-4B16-9167-9DA23D93424C}" type="pres">
      <dgm:prSet presAssocID="{1253B2FC-C2F5-4A80-8EC1-7DF2B7509A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4EB80-41D7-40D9-862D-52DAB0DE26F5}" type="pres">
      <dgm:prSet presAssocID="{54541C42-FE3C-4044-9957-16FABE662169}" presName="centerShape" presStyleLbl="node0" presStyleIdx="0" presStyleCnt="1"/>
      <dgm:spPr/>
      <dgm:t>
        <a:bodyPr/>
        <a:lstStyle/>
        <a:p>
          <a:endParaRPr lang="ru-RU"/>
        </a:p>
      </dgm:t>
    </dgm:pt>
    <dgm:pt modelId="{1D698C01-8670-46CD-9CBC-CBC0923F3CE2}" type="pres">
      <dgm:prSet presAssocID="{B46479D8-F256-4CEB-97C6-A76F58CEC66C}" presName="parTrans" presStyleLbl="sibTrans2D1" presStyleIdx="0" presStyleCnt="7"/>
      <dgm:spPr/>
      <dgm:t>
        <a:bodyPr/>
        <a:lstStyle/>
        <a:p>
          <a:endParaRPr lang="ru-RU"/>
        </a:p>
      </dgm:t>
    </dgm:pt>
    <dgm:pt modelId="{D7EB6C40-4A56-4E99-966D-8A849346C087}" type="pres">
      <dgm:prSet presAssocID="{B46479D8-F256-4CEB-97C6-A76F58CEC66C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40E0776-BC47-48CD-9E04-3799D9487ED7}" type="pres">
      <dgm:prSet presAssocID="{DBA2DDC3-865D-46B6-A89B-DA513D6F123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E1559-30D8-4A60-A6BB-42EA7627BEAC}" type="pres">
      <dgm:prSet presAssocID="{4D6007C9-9F60-41F7-B29B-1ACF01CD341B}" presName="parTrans" presStyleLbl="sibTrans2D1" presStyleIdx="1" presStyleCnt="7"/>
      <dgm:spPr/>
      <dgm:t>
        <a:bodyPr/>
        <a:lstStyle/>
        <a:p>
          <a:endParaRPr lang="ru-RU"/>
        </a:p>
      </dgm:t>
    </dgm:pt>
    <dgm:pt modelId="{4C8B094A-CE1B-4A1C-92AF-D2335DA6A65B}" type="pres">
      <dgm:prSet presAssocID="{4D6007C9-9F60-41F7-B29B-1ACF01CD341B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69FE88B-01A7-41F0-B011-3C685308773C}" type="pres">
      <dgm:prSet presAssocID="{C9B99F19-04D4-48A5-A33D-A0D1A3ABA6B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00963-07EE-435A-BDCA-CC24D03CDB2B}" type="pres">
      <dgm:prSet presAssocID="{B9D07213-C6E0-41A3-A4C4-1B461CC15F23}" presName="parTrans" presStyleLbl="sibTrans2D1" presStyleIdx="2" presStyleCnt="7"/>
      <dgm:spPr/>
      <dgm:t>
        <a:bodyPr/>
        <a:lstStyle/>
        <a:p>
          <a:endParaRPr lang="ru-RU"/>
        </a:p>
      </dgm:t>
    </dgm:pt>
    <dgm:pt modelId="{5E5B3FE1-FFB8-4BA1-9BAF-B0B2DB302BD1}" type="pres">
      <dgm:prSet presAssocID="{B9D07213-C6E0-41A3-A4C4-1B461CC15F23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DB46C26-791A-4988-942B-9BAC306EE87B}" type="pres">
      <dgm:prSet presAssocID="{61C88A0B-0910-4DFB-9332-3BD20F4892D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AAB5E-E373-4D4D-9DD9-5F314E4870CE}" type="pres">
      <dgm:prSet presAssocID="{50F95BA0-7188-4BDA-A336-FA7D666CE83C}" presName="parTrans" presStyleLbl="sibTrans2D1" presStyleIdx="3" presStyleCnt="7"/>
      <dgm:spPr/>
      <dgm:t>
        <a:bodyPr/>
        <a:lstStyle/>
        <a:p>
          <a:endParaRPr lang="ru-RU"/>
        </a:p>
      </dgm:t>
    </dgm:pt>
    <dgm:pt modelId="{A5CF9FA8-C3DC-494B-B9B4-3B070C6A69D9}" type="pres">
      <dgm:prSet presAssocID="{50F95BA0-7188-4BDA-A336-FA7D666CE83C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D5F078C-9CA5-42D9-A01D-E4D9086F1A84}" type="pres">
      <dgm:prSet presAssocID="{9205306C-007C-4915-B3C8-81F6A664C11E}" presName="node" presStyleLbl="node1" presStyleIdx="3" presStyleCnt="7" custRadScaleRad="102592" custRadScaleInc="2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76E2A-8F27-4778-89A7-9D11EA2EF99E}" type="pres">
      <dgm:prSet presAssocID="{7D9B2282-D1EE-4852-94E6-F0021FAD4B33}" presName="parTrans" presStyleLbl="sibTrans2D1" presStyleIdx="4" presStyleCnt="7"/>
      <dgm:spPr/>
      <dgm:t>
        <a:bodyPr/>
        <a:lstStyle/>
        <a:p>
          <a:endParaRPr lang="ru-RU"/>
        </a:p>
      </dgm:t>
    </dgm:pt>
    <dgm:pt modelId="{7F194806-B904-40EA-9FF4-F444F06BB8A0}" type="pres">
      <dgm:prSet presAssocID="{7D9B2282-D1EE-4852-94E6-F0021FAD4B3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7CC23002-D1AC-4E97-923F-51B1F2A8FCF4}" type="pres">
      <dgm:prSet presAssocID="{83EE7C9C-935E-4D32-8A92-68564D17DDD8}" presName="node" presStyleLbl="node1" presStyleIdx="4" presStyleCnt="7" custRadScaleRad="99207" custRadScaleInc="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1313F-FAE2-4D04-9B17-3765838E2D60}" type="pres">
      <dgm:prSet presAssocID="{AFF28855-3FCB-4D1E-9076-85659AAD77D9}" presName="parTrans" presStyleLbl="sibTrans2D1" presStyleIdx="5" presStyleCnt="7"/>
      <dgm:spPr/>
      <dgm:t>
        <a:bodyPr/>
        <a:lstStyle/>
        <a:p>
          <a:endParaRPr lang="ru-RU"/>
        </a:p>
      </dgm:t>
    </dgm:pt>
    <dgm:pt modelId="{7095BD85-8711-45F5-B4AD-8EF670CEA92B}" type="pres">
      <dgm:prSet presAssocID="{AFF28855-3FCB-4D1E-9076-85659AAD77D9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90B1287-0FB3-4090-BD61-6F6E53067860}" type="pres">
      <dgm:prSet presAssocID="{4CB19982-8BFC-42BA-91D8-05A8C127B1C9}" presName="node" presStyleLbl="node1" presStyleIdx="5" presStyleCnt="7" custRadScaleRad="99207" custRadScaleInc="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DDB11-7793-4718-B935-1DF6394ABAF0}" type="pres">
      <dgm:prSet presAssocID="{AB716708-B0AA-4543-97D5-2996E6540009}" presName="parTrans" presStyleLbl="sibTrans2D1" presStyleIdx="6" presStyleCnt="7" custLinFactNeighborX="-28346" custLinFactNeighborY="-7058"/>
      <dgm:spPr/>
      <dgm:t>
        <a:bodyPr/>
        <a:lstStyle/>
        <a:p>
          <a:endParaRPr lang="ru-RU"/>
        </a:p>
      </dgm:t>
    </dgm:pt>
    <dgm:pt modelId="{96C1602A-EAF2-4472-AF21-733BEA11FBE1}" type="pres">
      <dgm:prSet presAssocID="{AB716708-B0AA-4543-97D5-2996E6540009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1B33F847-DC1E-4614-A7EA-051D21A1AA6E}" type="pres">
      <dgm:prSet presAssocID="{61CDDBAA-E79B-4095-8C53-1E22A34C8457}" presName="node" presStyleLbl="node1" presStyleIdx="6" presStyleCnt="7" custRadScaleRad="99207" custRadScaleInc="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7B057F-5F66-4984-9962-B472202ACD72}" type="presOf" srcId="{9205306C-007C-4915-B3C8-81F6A664C11E}" destId="{0D5F078C-9CA5-42D9-A01D-E4D9086F1A84}" srcOrd="0" destOrd="0" presId="urn:microsoft.com/office/officeart/2005/8/layout/radial5"/>
    <dgm:cxn modelId="{95336EB3-E283-4A78-AA76-71A43AF1A160}" type="presOf" srcId="{AFF28855-3FCB-4D1E-9076-85659AAD77D9}" destId="{7321313F-FAE2-4D04-9B17-3765838E2D60}" srcOrd="0" destOrd="0" presId="urn:microsoft.com/office/officeart/2005/8/layout/radial5"/>
    <dgm:cxn modelId="{1D8355ED-9953-4F03-B328-27372DA758A9}" srcId="{1253B2FC-C2F5-4A80-8EC1-7DF2B7509ACA}" destId="{54541C42-FE3C-4044-9957-16FABE662169}" srcOrd="0" destOrd="0" parTransId="{BAA426A7-FED9-4008-A20C-4D63F6271F9D}" sibTransId="{2DE3D6BA-F9F9-4930-ADAF-ECD2D3A1668E}"/>
    <dgm:cxn modelId="{DBDB5C0D-0C3B-48CC-9230-9F65AB8FDF3E}" type="presOf" srcId="{C9B99F19-04D4-48A5-A33D-A0D1A3ABA6B4}" destId="{369FE88B-01A7-41F0-B011-3C685308773C}" srcOrd="0" destOrd="0" presId="urn:microsoft.com/office/officeart/2005/8/layout/radial5"/>
    <dgm:cxn modelId="{1724A9AD-7F68-4BB0-92E2-C608AB54EDAA}" type="presOf" srcId="{50F95BA0-7188-4BDA-A336-FA7D666CE83C}" destId="{097AAB5E-E373-4D4D-9DD9-5F314E4870CE}" srcOrd="0" destOrd="0" presId="urn:microsoft.com/office/officeart/2005/8/layout/radial5"/>
    <dgm:cxn modelId="{F5DEF8AB-CF34-49FD-8EEE-F738392D90B3}" srcId="{54541C42-FE3C-4044-9957-16FABE662169}" destId="{9205306C-007C-4915-B3C8-81F6A664C11E}" srcOrd="3" destOrd="0" parTransId="{50F95BA0-7188-4BDA-A336-FA7D666CE83C}" sibTransId="{8960BAF2-B873-4DB9-9064-E82C958BA9C2}"/>
    <dgm:cxn modelId="{AD734A51-F177-4454-A55D-7602E37B83BA}" type="presOf" srcId="{4CB19982-8BFC-42BA-91D8-05A8C127B1C9}" destId="{E90B1287-0FB3-4090-BD61-6F6E53067860}" srcOrd="0" destOrd="0" presId="urn:microsoft.com/office/officeart/2005/8/layout/radial5"/>
    <dgm:cxn modelId="{C82DFAB0-33AE-49A2-BC41-0BE83096064A}" type="presOf" srcId="{1253B2FC-C2F5-4A80-8EC1-7DF2B7509ACA}" destId="{0621E061-50EA-4B16-9167-9DA23D93424C}" srcOrd="0" destOrd="0" presId="urn:microsoft.com/office/officeart/2005/8/layout/radial5"/>
    <dgm:cxn modelId="{333BDA4A-5F0B-4317-B343-006D72C85CC9}" srcId="{54541C42-FE3C-4044-9957-16FABE662169}" destId="{C9B99F19-04D4-48A5-A33D-A0D1A3ABA6B4}" srcOrd="1" destOrd="0" parTransId="{4D6007C9-9F60-41F7-B29B-1ACF01CD341B}" sibTransId="{F158D5A5-963F-46CD-8AF3-AEFDFD0B7CD2}"/>
    <dgm:cxn modelId="{C8ED9FFD-77A1-424C-B9B5-62781B267F9F}" type="presOf" srcId="{B46479D8-F256-4CEB-97C6-A76F58CEC66C}" destId="{1D698C01-8670-46CD-9CBC-CBC0923F3CE2}" srcOrd="0" destOrd="0" presId="urn:microsoft.com/office/officeart/2005/8/layout/radial5"/>
    <dgm:cxn modelId="{3DBE0D25-2D79-40E4-B6DC-C40BA9B5CE62}" type="presOf" srcId="{DBA2DDC3-865D-46B6-A89B-DA513D6F1231}" destId="{B40E0776-BC47-48CD-9E04-3799D9487ED7}" srcOrd="0" destOrd="0" presId="urn:microsoft.com/office/officeart/2005/8/layout/radial5"/>
    <dgm:cxn modelId="{80A8DB90-C774-43FA-939C-63DDE3939ABD}" srcId="{54541C42-FE3C-4044-9957-16FABE662169}" destId="{61CDDBAA-E79B-4095-8C53-1E22A34C8457}" srcOrd="6" destOrd="0" parTransId="{AB716708-B0AA-4543-97D5-2996E6540009}" sibTransId="{9BD32B5A-A170-4F28-AC5C-342349B4995B}"/>
    <dgm:cxn modelId="{CC460EED-D13E-44DA-B669-793D5EDB23FB}" srcId="{54541C42-FE3C-4044-9957-16FABE662169}" destId="{61C88A0B-0910-4DFB-9332-3BD20F4892DE}" srcOrd="2" destOrd="0" parTransId="{B9D07213-C6E0-41A3-A4C4-1B461CC15F23}" sibTransId="{0486BB78-D2CA-4785-B478-85DE3552384F}"/>
    <dgm:cxn modelId="{B50A198F-3331-4BE8-AD3D-807C9A792C78}" type="presOf" srcId="{4D6007C9-9F60-41F7-B29B-1ACF01CD341B}" destId="{6FAE1559-30D8-4A60-A6BB-42EA7627BEAC}" srcOrd="0" destOrd="0" presId="urn:microsoft.com/office/officeart/2005/8/layout/radial5"/>
    <dgm:cxn modelId="{FC25FFB9-1600-4495-B18D-4182C1145539}" type="presOf" srcId="{50F95BA0-7188-4BDA-A336-FA7D666CE83C}" destId="{A5CF9FA8-C3DC-494B-B9B4-3B070C6A69D9}" srcOrd="1" destOrd="0" presId="urn:microsoft.com/office/officeart/2005/8/layout/radial5"/>
    <dgm:cxn modelId="{ADC410E3-32BC-479D-BB33-331391E180AC}" srcId="{54541C42-FE3C-4044-9957-16FABE662169}" destId="{83EE7C9C-935E-4D32-8A92-68564D17DDD8}" srcOrd="4" destOrd="0" parTransId="{7D9B2282-D1EE-4852-94E6-F0021FAD4B33}" sibTransId="{3371ED27-93F2-4BE2-8557-A31BBD51E61F}"/>
    <dgm:cxn modelId="{8A2FA0CE-381B-4E1B-830D-134B4D3FB2D0}" type="presOf" srcId="{7D9B2282-D1EE-4852-94E6-F0021FAD4B33}" destId="{7F194806-B904-40EA-9FF4-F444F06BB8A0}" srcOrd="1" destOrd="0" presId="urn:microsoft.com/office/officeart/2005/8/layout/radial5"/>
    <dgm:cxn modelId="{E11D5B62-F9ED-454F-83A2-6B1C59C1F2CD}" type="presOf" srcId="{B9D07213-C6E0-41A3-A4C4-1B461CC15F23}" destId="{56300963-07EE-435A-BDCA-CC24D03CDB2B}" srcOrd="0" destOrd="0" presId="urn:microsoft.com/office/officeart/2005/8/layout/radial5"/>
    <dgm:cxn modelId="{FDDE5F44-9758-4F9D-A1AC-9EA74800FFC5}" type="presOf" srcId="{AB716708-B0AA-4543-97D5-2996E6540009}" destId="{C50DDB11-7793-4718-B935-1DF6394ABAF0}" srcOrd="0" destOrd="0" presId="urn:microsoft.com/office/officeart/2005/8/layout/radial5"/>
    <dgm:cxn modelId="{11A027EC-E926-4814-B3D2-FC94D73B77E4}" type="presOf" srcId="{7D9B2282-D1EE-4852-94E6-F0021FAD4B33}" destId="{77F76E2A-8F27-4778-89A7-9D11EA2EF99E}" srcOrd="0" destOrd="0" presId="urn:microsoft.com/office/officeart/2005/8/layout/radial5"/>
    <dgm:cxn modelId="{211C8280-AEBD-45E9-9924-845973EDB0F3}" type="presOf" srcId="{61C88A0B-0910-4DFB-9332-3BD20F4892DE}" destId="{1DB46C26-791A-4988-942B-9BAC306EE87B}" srcOrd="0" destOrd="0" presId="urn:microsoft.com/office/officeart/2005/8/layout/radial5"/>
    <dgm:cxn modelId="{FE57A883-97A9-48B9-814C-A78A69239BE3}" type="presOf" srcId="{AFF28855-3FCB-4D1E-9076-85659AAD77D9}" destId="{7095BD85-8711-45F5-B4AD-8EF670CEA92B}" srcOrd="1" destOrd="0" presId="urn:microsoft.com/office/officeart/2005/8/layout/radial5"/>
    <dgm:cxn modelId="{ED89F090-742D-44D9-B868-306A2669E0FC}" type="presOf" srcId="{B9D07213-C6E0-41A3-A4C4-1B461CC15F23}" destId="{5E5B3FE1-FFB8-4BA1-9BAF-B0B2DB302BD1}" srcOrd="1" destOrd="0" presId="urn:microsoft.com/office/officeart/2005/8/layout/radial5"/>
    <dgm:cxn modelId="{956E1B93-24AF-4E17-BEB5-EB6E0CD30102}" srcId="{54541C42-FE3C-4044-9957-16FABE662169}" destId="{DBA2DDC3-865D-46B6-A89B-DA513D6F1231}" srcOrd="0" destOrd="0" parTransId="{B46479D8-F256-4CEB-97C6-A76F58CEC66C}" sibTransId="{4B8C27A9-3A4F-4086-8D79-309791E1BB7E}"/>
    <dgm:cxn modelId="{CAEE5177-9264-4993-9B7D-FD367374F11E}" srcId="{54541C42-FE3C-4044-9957-16FABE662169}" destId="{4CB19982-8BFC-42BA-91D8-05A8C127B1C9}" srcOrd="5" destOrd="0" parTransId="{AFF28855-3FCB-4D1E-9076-85659AAD77D9}" sibTransId="{0FCA5624-7DE2-4AD8-B54B-220CA27EE5D6}"/>
    <dgm:cxn modelId="{6118191F-FBDB-4AA5-A3B1-4D0E83130EA9}" type="presOf" srcId="{B46479D8-F256-4CEB-97C6-A76F58CEC66C}" destId="{D7EB6C40-4A56-4E99-966D-8A849346C087}" srcOrd="1" destOrd="0" presId="urn:microsoft.com/office/officeart/2005/8/layout/radial5"/>
    <dgm:cxn modelId="{F72CFBE6-C168-4430-9477-B8388942512B}" type="presOf" srcId="{61CDDBAA-E79B-4095-8C53-1E22A34C8457}" destId="{1B33F847-DC1E-4614-A7EA-051D21A1AA6E}" srcOrd="0" destOrd="0" presId="urn:microsoft.com/office/officeart/2005/8/layout/radial5"/>
    <dgm:cxn modelId="{81F0FB60-D8B8-4BA9-AC0D-32F286855358}" type="presOf" srcId="{54541C42-FE3C-4044-9957-16FABE662169}" destId="{A4E4EB80-41D7-40D9-862D-52DAB0DE26F5}" srcOrd="0" destOrd="0" presId="urn:microsoft.com/office/officeart/2005/8/layout/radial5"/>
    <dgm:cxn modelId="{EA353CE2-13E3-48F2-AC9F-5A7119F0613B}" type="presOf" srcId="{83EE7C9C-935E-4D32-8A92-68564D17DDD8}" destId="{7CC23002-D1AC-4E97-923F-51B1F2A8FCF4}" srcOrd="0" destOrd="0" presId="urn:microsoft.com/office/officeart/2005/8/layout/radial5"/>
    <dgm:cxn modelId="{C82440A1-747B-4CDF-92CC-F86D21A8E44D}" type="presOf" srcId="{4D6007C9-9F60-41F7-B29B-1ACF01CD341B}" destId="{4C8B094A-CE1B-4A1C-92AF-D2335DA6A65B}" srcOrd="1" destOrd="0" presId="urn:microsoft.com/office/officeart/2005/8/layout/radial5"/>
    <dgm:cxn modelId="{F6A68493-5450-4148-9A90-31E7E5CAA591}" type="presOf" srcId="{AB716708-B0AA-4543-97D5-2996E6540009}" destId="{96C1602A-EAF2-4472-AF21-733BEA11FBE1}" srcOrd="1" destOrd="0" presId="urn:microsoft.com/office/officeart/2005/8/layout/radial5"/>
    <dgm:cxn modelId="{857FFDE6-5997-4A05-8C28-CF58D30D07A9}" type="presParOf" srcId="{0621E061-50EA-4B16-9167-9DA23D93424C}" destId="{A4E4EB80-41D7-40D9-862D-52DAB0DE26F5}" srcOrd="0" destOrd="0" presId="urn:microsoft.com/office/officeart/2005/8/layout/radial5"/>
    <dgm:cxn modelId="{946C4EA1-0A5E-4032-8A73-C5B26626CB67}" type="presParOf" srcId="{0621E061-50EA-4B16-9167-9DA23D93424C}" destId="{1D698C01-8670-46CD-9CBC-CBC0923F3CE2}" srcOrd="1" destOrd="0" presId="urn:microsoft.com/office/officeart/2005/8/layout/radial5"/>
    <dgm:cxn modelId="{6D0E2895-2176-4CDE-986D-B2CDBF8AD3F6}" type="presParOf" srcId="{1D698C01-8670-46CD-9CBC-CBC0923F3CE2}" destId="{D7EB6C40-4A56-4E99-966D-8A849346C087}" srcOrd="0" destOrd="0" presId="urn:microsoft.com/office/officeart/2005/8/layout/radial5"/>
    <dgm:cxn modelId="{CBE07BDB-74DE-4107-96E2-4C77A0FA428C}" type="presParOf" srcId="{0621E061-50EA-4B16-9167-9DA23D93424C}" destId="{B40E0776-BC47-48CD-9E04-3799D9487ED7}" srcOrd="2" destOrd="0" presId="urn:microsoft.com/office/officeart/2005/8/layout/radial5"/>
    <dgm:cxn modelId="{B9F77DF9-FB14-4909-A1E1-80111C4FAFEF}" type="presParOf" srcId="{0621E061-50EA-4B16-9167-9DA23D93424C}" destId="{6FAE1559-30D8-4A60-A6BB-42EA7627BEAC}" srcOrd="3" destOrd="0" presId="urn:microsoft.com/office/officeart/2005/8/layout/radial5"/>
    <dgm:cxn modelId="{996DE553-A60D-401E-AA41-FE90705B5C81}" type="presParOf" srcId="{6FAE1559-30D8-4A60-A6BB-42EA7627BEAC}" destId="{4C8B094A-CE1B-4A1C-92AF-D2335DA6A65B}" srcOrd="0" destOrd="0" presId="urn:microsoft.com/office/officeart/2005/8/layout/radial5"/>
    <dgm:cxn modelId="{A54C251D-943D-40EF-B08E-60D0212DEFAB}" type="presParOf" srcId="{0621E061-50EA-4B16-9167-9DA23D93424C}" destId="{369FE88B-01A7-41F0-B011-3C685308773C}" srcOrd="4" destOrd="0" presId="urn:microsoft.com/office/officeart/2005/8/layout/radial5"/>
    <dgm:cxn modelId="{DFD2A5BB-4B75-4A29-B142-FBF9EF502BC2}" type="presParOf" srcId="{0621E061-50EA-4B16-9167-9DA23D93424C}" destId="{56300963-07EE-435A-BDCA-CC24D03CDB2B}" srcOrd="5" destOrd="0" presId="urn:microsoft.com/office/officeart/2005/8/layout/radial5"/>
    <dgm:cxn modelId="{BE468C0A-2DEA-4667-B1F6-AFC81DEC3752}" type="presParOf" srcId="{56300963-07EE-435A-BDCA-CC24D03CDB2B}" destId="{5E5B3FE1-FFB8-4BA1-9BAF-B0B2DB302BD1}" srcOrd="0" destOrd="0" presId="urn:microsoft.com/office/officeart/2005/8/layout/radial5"/>
    <dgm:cxn modelId="{1E6D6048-E180-4ACC-A3AD-7463655E8D7A}" type="presParOf" srcId="{0621E061-50EA-4B16-9167-9DA23D93424C}" destId="{1DB46C26-791A-4988-942B-9BAC306EE87B}" srcOrd="6" destOrd="0" presId="urn:microsoft.com/office/officeart/2005/8/layout/radial5"/>
    <dgm:cxn modelId="{CA1E334B-ABB5-42DF-B26A-F5A12D41CAD4}" type="presParOf" srcId="{0621E061-50EA-4B16-9167-9DA23D93424C}" destId="{097AAB5E-E373-4D4D-9DD9-5F314E4870CE}" srcOrd="7" destOrd="0" presId="urn:microsoft.com/office/officeart/2005/8/layout/radial5"/>
    <dgm:cxn modelId="{EA5738E5-85F4-491F-966B-E6D139D52C09}" type="presParOf" srcId="{097AAB5E-E373-4D4D-9DD9-5F314E4870CE}" destId="{A5CF9FA8-C3DC-494B-B9B4-3B070C6A69D9}" srcOrd="0" destOrd="0" presId="urn:microsoft.com/office/officeart/2005/8/layout/radial5"/>
    <dgm:cxn modelId="{6B2338F4-45DF-42C1-8FCC-32A1BAA9409B}" type="presParOf" srcId="{0621E061-50EA-4B16-9167-9DA23D93424C}" destId="{0D5F078C-9CA5-42D9-A01D-E4D9086F1A84}" srcOrd="8" destOrd="0" presId="urn:microsoft.com/office/officeart/2005/8/layout/radial5"/>
    <dgm:cxn modelId="{273D4109-4601-468F-8750-0F810EC1FB7B}" type="presParOf" srcId="{0621E061-50EA-4B16-9167-9DA23D93424C}" destId="{77F76E2A-8F27-4778-89A7-9D11EA2EF99E}" srcOrd="9" destOrd="0" presId="urn:microsoft.com/office/officeart/2005/8/layout/radial5"/>
    <dgm:cxn modelId="{FD68DFA8-E44C-4306-ABB3-AD81DC0953E6}" type="presParOf" srcId="{77F76E2A-8F27-4778-89A7-9D11EA2EF99E}" destId="{7F194806-B904-40EA-9FF4-F444F06BB8A0}" srcOrd="0" destOrd="0" presId="urn:microsoft.com/office/officeart/2005/8/layout/radial5"/>
    <dgm:cxn modelId="{1ABD2785-CB4C-4520-A1C0-59C3C0D8944C}" type="presParOf" srcId="{0621E061-50EA-4B16-9167-9DA23D93424C}" destId="{7CC23002-D1AC-4E97-923F-51B1F2A8FCF4}" srcOrd="10" destOrd="0" presId="urn:microsoft.com/office/officeart/2005/8/layout/radial5"/>
    <dgm:cxn modelId="{F1DE3194-E171-4C07-B579-67AB2D4554D9}" type="presParOf" srcId="{0621E061-50EA-4B16-9167-9DA23D93424C}" destId="{7321313F-FAE2-4D04-9B17-3765838E2D60}" srcOrd="11" destOrd="0" presId="urn:microsoft.com/office/officeart/2005/8/layout/radial5"/>
    <dgm:cxn modelId="{3E34BBBB-505D-45B1-8577-53608D3B675A}" type="presParOf" srcId="{7321313F-FAE2-4D04-9B17-3765838E2D60}" destId="{7095BD85-8711-45F5-B4AD-8EF670CEA92B}" srcOrd="0" destOrd="0" presId="urn:microsoft.com/office/officeart/2005/8/layout/radial5"/>
    <dgm:cxn modelId="{A6BF95BE-4858-434B-A3C1-3E10AC552711}" type="presParOf" srcId="{0621E061-50EA-4B16-9167-9DA23D93424C}" destId="{E90B1287-0FB3-4090-BD61-6F6E53067860}" srcOrd="12" destOrd="0" presId="urn:microsoft.com/office/officeart/2005/8/layout/radial5"/>
    <dgm:cxn modelId="{5DF698FA-C6AB-4FD0-8561-AD0982A32459}" type="presParOf" srcId="{0621E061-50EA-4B16-9167-9DA23D93424C}" destId="{C50DDB11-7793-4718-B935-1DF6394ABAF0}" srcOrd="13" destOrd="0" presId="urn:microsoft.com/office/officeart/2005/8/layout/radial5"/>
    <dgm:cxn modelId="{00E29529-3368-428E-8DD3-BF555B33A4F6}" type="presParOf" srcId="{C50DDB11-7793-4718-B935-1DF6394ABAF0}" destId="{96C1602A-EAF2-4472-AF21-733BEA11FBE1}" srcOrd="0" destOrd="0" presId="urn:microsoft.com/office/officeart/2005/8/layout/radial5"/>
    <dgm:cxn modelId="{37A827DC-7201-4165-899F-E33BD04D2EA4}" type="presParOf" srcId="{0621E061-50EA-4B16-9167-9DA23D93424C}" destId="{1B33F847-DC1E-4614-A7EA-051D21A1AA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437E0E-3E53-4D0A-8EC8-DC83BFC0BBFF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F53B8F-5880-442C-80F2-F66FB58B7E7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4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53DBDB-FE75-4648-BB1B-7636D579C25D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E2122-9587-4398-AF8B-82CE6D22F2F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12208"/>
      </p:ext>
    </p:extLst>
  </p:cSld>
  <p:clrMapOvr>
    <a:masterClrMapping/>
  </p:clrMapOvr>
  <p:transition advClick="0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3E015-7226-4B7A-99D3-D3C5B6A99DF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46187"/>
      </p:ext>
    </p:extLst>
  </p:cSld>
  <p:clrMapOvr>
    <a:masterClrMapping/>
  </p:clrMapOvr>
  <p:transition advClick="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B8D5-0E4E-430E-BD13-C5B13D425A3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7724"/>
      </p:ext>
    </p:extLst>
  </p:cSld>
  <p:clrMapOvr>
    <a:masterClrMapping/>
  </p:clrMapOvr>
  <p:transition advClick="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EECC3-74A1-4BE3-AC3A-3653A89ACE2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09217"/>
      </p:ext>
    </p:extLst>
  </p:cSld>
  <p:clrMapOvr>
    <a:masterClrMapping/>
  </p:clrMapOvr>
  <p:transition advClick="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81D2-DAB7-4DA7-B8E4-DE2A2E9535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6141"/>
      </p:ext>
    </p:extLst>
  </p:cSld>
  <p:clrMapOvr>
    <a:masterClrMapping/>
  </p:clrMapOvr>
  <p:transition advClick="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05A0A-3985-4B27-A5CC-65BC88C27E9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12149"/>
      </p:ext>
    </p:extLst>
  </p:cSld>
  <p:clrMapOvr>
    <a:masterClrMapping/>
  </p:clrMapOvr>
  <p:transition advClick="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C47F-99F2-4232-A431-0ACACE6C67C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13074"/>
      </p:ext>
    </p:extLst>
  </p:cSld>
  <p:clrMapOvr>
    <a:masterClrMapping/>
  </p:clrMapOvr>
  <p:transition advClick="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5BF9-2D5A-4B2B-B914-EDE0C4212D4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12558"/>
      </p:ext>
    </p:extLst>
  </p:cSld>
  <p:clrMapOvr>
    <a:masterClrMapping/>
  </p:clrMapOvr>
  <p:transition advClick="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5422-44B9-4EE9-BDD8-F563E682988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79950"/>
      </p:ext>
    </p:extLst>
  </p:cSld>
  <p:clrMapOvr>
    <a:masterClrMapping/>
  </p:clrMapOvr>
  <p:transition advClick="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A3B3-66F5-413E-B7F2-61F5E9DDD38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74573"/>
      </p:ext>
    </p:extLst>
  </p:cSld>
  <p:clrMapOvr>
    <a:masterClrMapping/>
  </p:clrMapOvr>
  <p:transition advClick="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70C2C-AFE6-4EED-AFE1-E03F305246E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67793"/>
      </p:ext>
    </p:extLst>
  </p:cSld>
  <p:clrMapOvr>
    <a:masterClrMapping/>
  </p:clrMapOvr>
  <p:transition advClick="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046526F-9218-406F-929E-FC1914D8125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6038"/>
            <a:ext cx="9144000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100013"/>
            <a:ext cx="93599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548680"/>
            <a:ext cx="486614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cap="all" dirty="0">
                <a:ln w="0"/>
                <a:solidFill>
                  <a:srgbClr val="16A29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Портфол</a:t>
            </a:r>
            <a:r>
              <a:rPr lang="uk-UA" sz="6000" b="1" cap="all" dirty="0" err="1">
                <a:ln w="0"/>
                <a:solidFill>
                  <a:srgbClr val="16A29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іо</a:t>
            </a:r>
            <a:endParaRPr lang="ru-RU" sz="6000" b="1" cap="all" dirty="0">
              <a:ln w="0"/>
              <a:solidFill>
                <a:srgbClr val="16A295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700808"/>
            <a:ext cx="5760640" cy="276998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i="1" dirty="0">
                <a:ln w="11430"/>
                <a:solidFill>
                  <a:srgbClr val="0066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вихователя</a:t>
            </a:r>
          </a:p>
          <a:p>
            <a:pPr algn="ctr">
              <a:defRPr/>
            </a:pPr>
            <a:r>
              <a:rPr lang="uk-UA" sz="6000" b="1" i="1" dirty="0" err="1">
                <a:ln w="1905">
                  <a:noFill/>
                </a:ln>
                <a:solidFill>
                  <a:srgbClr val="16A29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Томашук</a:t>
            </a:r>
            <a:r>
              <a:rPr lang="uk-UA" sz="6000" b="1" i="1" dirty="0">
                <a:ln w="1905">
                  <a:noFill/>
                </a:ln>
                <a:solidFill>
                  <a:srgbClr val="16A29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 Поліни Володимирівни</a:t>
            </a:r>
          </a:p>
        </p:txBody>
      </p:sp>
      <p:pic>
        <p:nvPicPr>
          <p:cNvPr id="2055" name="Picture 7" descr="Нет описания фото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80">
            <a:off x="6354603" y="1624661"/>
            <a:ext cx="244827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135937" cy="3733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endParaRPr lang="ru-RU" sz="1800" dirty="0" smtClean="0"/>
          </a:p>
          <a:p>
            <a:pPr marL="363538" indent="0" algn="just" eaLnBrk="1" hangingPunct="1">
              <a:buFontTx/>
              <a:buNone/>
              <a:defRPr/>
            </a:pPr>
            <a:endParaRPr lang="ru-RU" sz="2000" dirty="0" smtClean="0"/>
          </a:p>
          <a:p>
            <a:pPr marL="363538" indent="0" algn="just" eaLnBrk="1" hangingPunct="1">
              <a:buFontTx/>
              <a:buNone/>
              <a:defRPr/>
            </a:pPr>
            <a:r>
              <a:rPr lang="ru-RU" sz="2000" dirty="0" smtClean="0"/>
              <a:t>В </a:t>
            </a:r>
            <a:r>
              <a:rPr lang="ru-RU" sz="2000" dirty="0" err="1"/>
              <a:t>останні</a:t>
            </a:r>
            <a:r>
              <a:rPr lang="ru-RU" sz="2000" dirty="0"/>
              <a:t> роки у </a:t>
            </a:r>
            <a:r>
              <a:rPr lang="ru-RU" sz="2000" dirty="0" err="1"/>
              <a:t>навчальному</a:t>
            </a:r>
            <a:r>
              <a:rPr lang="ru-RU" sz="2000" dirty="0"/>
              <a:t> </a:t>
            </a:r>
            <a:r>
              <a:rPr lang="ru-RU" sz="2000" dirty="0" err="1"/>
              <a:t>закладі</a:t>
            </a:r>
            <a:r>
              <a:rPr lang="ru-RU" sz="2000" dirty="0"/>
              <a:t> </a:t>
            </a:r>
            <a:r>
              <a:rPr lang="ru-RU" sz="2000" dirty="0" err="1"/>
              <a:t>збільшується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потребують</a:t>
            </a:r>
            <a:r>
              <a:rPr lang="ru-RU" sz="2000" dirty="0"/>
              <a:t> </a:t>
            </a:r>
            <a:r>
              <a:rPr lang="ru-RU" sz="2000" dirty="0" err="1"/>
              <a:t>спеціального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. Тому й </a:t>
            </a:r>
            <a:r>
              <a:rPr lang="ru-RU" sz="2000" dirty="0" err="1"/>
              <a:t>було</a:t>
            </a:r>
            <a:r>
              <a:rPr lang="ru-RU" sz="2000" dirty="0"/>
              <a:t> поставлено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шукати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з </a:t>
            </a:r>
            <a:r>
              <a:rPr lang="ru-RU" sz="2000" dirty="0" err="1"/>
              <a:t>дітьми</a:t>
            </a:r>
            <a:r>
              <a:rPr lang="ru-RU" sz="2000" dirty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інтелектуальними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порушеннями</a:t>
            </a:r>
            <a:r>
              <a:rPr lang="ru-RU" sz="2000" dirty="0" smtClean="0"/>
              <a:t>. </a:t>
            </a:r>
            <a:r>
              <a:rPr lang="ru-RU" sz="2000" dirty="0" err="1"/>
              <a:t>Досвід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шкіл</a:t>
            </a:r>
            <a:r>
              <a:rPr lang="ru-RU" sz="2000" dirty="0"/>
              <a:t> показав,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ефективною</a:t>
            </a:r>
            <a:r>
              <a:rPr lang="ru-RU" sz="2000" dirty="0"/>
              <a:t> формою </a:t>
            </a:r>
            <a:r>
              <a:rPr lang="ru-RU" sz="2000" dirty="0" err="1"/>
              <a:t>навчання</a:t>
            </a:r>
            <a:r>
              <a:rPr lang="ru-RU" sz="2000" dirty="0"/>
              <a:t> є </a:t>
            </a:r>
            <a:r>
              <a:rPr lang="ru-RU" sz="2000" dirty="0" err="1"/>
              <a:t>інклюзивна</a:t>
            </a:r>
            <a:r>
              <a:rPr lang="ru-RU" sz="2000" dirty="0"/>
              <a:t> </a:t>
            </a:r>
            <a:r>
              <a:rPr lang="ru-RU" sz="2000" dirty="0" err="1" smtClean="0"/>
              <a:t>освіта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. </a:t>
            </a:r>
            <a:endParaRPr lang="ru-RU" altLang="ru-RU" sz="2000" dirty="0" smtClean="0"/>
          </a:p>
        </p:txBody>
      </p:sp>
      <p:sp>
        <p:nvSpPr>
          <p:cNvPr id="11267" name="Rectangle 16"/>
          <p:cNvSpPr>
            <a:spLocks noGrp="1" noChangeArrowheads="1"/>
          </p:cNvSpPr>
          <p:nvPr>
            <p:ph type="title"/>
          </p:nvPr>
        </p:nvSpPr>
        <p:spPr>
          <a:xfrm>
            <a:off x="971550" y="765175"/>
            <a:ext cx="7561263" cy="17272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uk-UA" altLang="ru-RU" sz="1800" smtClean="0"/>
              <a:t>Актуальність проблеми обумовлена тим, що одним із найважливіших завдань удосконалення якості української освіти є формування особистісної готовності дітей до активного життя, до творчої самореалізації в демократичному суспільстві.</a:t>
            </a:r>
            <a:endParaRPr lang="ru-RU" altLang="ru-RU" sz="1800" smtClean="0"/>
          </a:p>
        </p:txBody>
      </p:sp>
      <p:pic>
        <p:nvPicPr>
          <p:cNvPr id="11268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5442" flipV="1">
            <a:off x="4284663" y="62817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20df76943c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0080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20df76943c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100806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981075"/>
            <a:ext cx="80645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4988" algn="just">
              <a:defRPr/>
            </a:pPr>
            <a:r>
              <a:rPr lang="uk-UA" sz="2000" b="1" dirty="0">
                <a:solidFill>
                  <a:srgbClr val="C00000"/>
                </a:solidFill>
                <a:latin typeface="Arial" pitchFamily="34" charset="0"/>
              </a:rPr>
              <a:t>Використання сучасних навчальних технологій на заняттях з дітьми з інтелектуальними порушеннями: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Ігрові методи, навчання в співпраці;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Нестандартні форми проведення індивідуальних занять;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Індивідуальні заняття на свіжому повітрі;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Мультимедійні презентації на індивідуальних заняттях;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Розвивальні та </a:t>
            </a:r>
            <a:r>
              <a:rPr lang="uk-UA" sz="2000" dirty="0" err="1">
                <a:latin typeface="Arial" pitchFamily="34" charset="0"/>
              </a:rPr>
              <a:t>навчачальні</a:t>
            </a:r>
            <a:r>
              <a:rPr lang="uk-UA" sz="2000" dirty="0">
                <a:latin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</a:rPr>
              <a:t>комп’ютені</a:t>
            </a:r>
            <a:r>
              <a:rPr lang="uk-UA" sz="2000" dirty="0">
                <a:latin typeface="Arial" pitchFamily="34" charset="0"/>
              </a:rPr>
              <a:t> програми;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Елементи британської методики «</a:t>
            </a:r>
            <a:r>
              <a:rPr lang="uk-UA" sz="2000" dirty="0" err="1">
                <a:latin typeface="Arial" pitchFamily="34" charset="0"/>
              </a:rPr>
              <a:t>Нумікон</a:t>
            </a:r>
            <a:r>
              <a:rPr lang="uk-UA" sz="2000" dirty="0">
                <a:latin typeface="Arial" pitchFamily="34" charset="0"/>
              </a:rPr>
              <a:t>», яка дозволяє вчити дітей математики без цифр — за допомогою різнокольорових фігур;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Методики збереження здоров'я пальчиковими вправами;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Методики </a:t>
            </a:r>
            <a:r>
              <a:rPr lang="uk-UA" sz="2000" dirty="0" err="1">
                <a:latin typeface="Arial" pitchFamily="34" charset="0"/>
              </a:rPr>
              <a:t>“Незакінчені</a:t>
            </a:r>
            <a:r>
              <a:rPr lang="uk-UA" sz="2000" dirty="0">
                <a:latin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</a:rPr>
              <a:t>речення”</a:t>
            </a:r>
            <a:r>
              <a:rPr lang="uk-UA" sz="2000" dirty="0">
                <a:latin typeface="Arial" pitchFamily="34" charset="0"/>
              </a:rPr>
              <a:t> у роботі з </a:t>
            </a:r>
            <a:r>
              <a:rPr lang="uk-UA" sz="2000" dirty="0" err="1">
                <a:latin typeface="Arial" pitchFamily="34" charset="0"/>
              </a:rPr>
              <a:t>аутичними</a:t>
            </a:r>
            <a:r>
              <a:rPr lang="uk-UA" sz="2000" dirty="0">
                <a:latin typeface="Arial" pitchFamily="34" charset="0"/>
              </a:rPr>
              <a:t> дітьми;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Піщана терапія, </a:t>
            </a:r>
            <a:r>
              <a:rPr lang="uk-UA" sz="2000" dirty="0" err="1">
                <a:latin typeface="Arial" pitchFamily="34" charset="0"/>
              </a:rPr>
              <a:t>ароматерапія</a:t>
            </a:r>
            <a:r>
              <a:rPr lang="uk-UA" sz="2000" dirty="0">
                <a:latin typeface="Arial" pitchFamily="34" charset="0"/>
              </a:rPr>
              <a:t>, </a:t>
            </a:r>
            <a:r>
              <a:rPr lang="uk-UA" sz="2000" dirty="0" err="1">
                <a:latin typeface="Arial" pitchFamily="34" charset="0"/>
              </a:rPr>
              <a:t>глинотерапія</a:t>
            </a:r>
            <a:r>
              <a:rPr lang="uk-UA" sz="2000" dirty="0">
                <a:latin typeface="Arial" pitchFamily="34" charset="0"/>
              </a:rPr>
              <a:t>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Арт-терапія, </a:t>
            </a:r>
            <a:r>
              <a:rPr lang="uk-UA" sz="2000" dirty="0" err="1">
                <a:latin typeface="Arial" pitchFamily="34" charset="0"/>
              </a:rPr>
              <a:t>кольоротерапія</a:t>
            </a:r>
            <a:r>
              <a:rPr lang="uk-UA" sz="2000" dirty="0">
                <a:latin typeface="Arial" pitchFamily="34" charset="0"/>
              </a:rPr>
              <a:t>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Фітотерапія;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Ігри з водою;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Ігровий масаж на самопідготовці.</a:t>
            </a:r>
          </a:p>
        </p:txBody>
      </p:sp>
    </p:spTree>
  </p:cSld>
  <p:clrMapOvr>
    <a:masterClrMapping/>
  </p:clrMapOvr>
  <p:transition advClick="0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981075"/>
            <a:ext cx="80645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4988" algn="just">
              <a:defRPr/>
            </a:pPr>
            <a:r>
              <a:rPr lang="uk-UA" sz="2000" b="1" dirty="0">
                <a:solidFill>
                  <a:srgbClr val="C00000"/>
                </a:solidFill>
                <a:latin typeface="Arial" pitchFamily="34" charset="0"/>
              </a:rPr>
              <a:t>Використання сучасних навчальних технологій на заняттях з дітьми з інтелектуальними порушеннями: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uk-UA" sz="2000" dirty="0">
                <a:latin typeface="Arial" pitchFamily="34" charset="0"/>
              </a:rPr>
              <a:t> </a:t>
            </a: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</a:rPr>
              <a:t>Техніка</a:t>
            </a: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</a:rPr>
              <a:t>ниткографії</a:t>
            </a:r>
            <a:r>
              <a:rPr lang="ru-RU" sz="2000" dirty="0">
                <a:latin typeface="Arial" pitchFamily="34" charset="0"/>
              </a:rPr>
              <a:t>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</a:rPr>
              <a:t>Техніка</a:t>
            </a:r>
            <a:r>
              <a:rPr lang="ru-RU" sz="2000" dirty="0">
                <a:latin typeface="Arial" pitchFamily="34" charset="0"/>
              </a:rPr>
              <a:t> пальцевого </a:t>
            </a:r>
            <a:r>
              <a:rPr lang="ru-RU" sz="2000" dirty="0" err="1">
                <a:latin typeface="Arial" pitchFamily="34" charset="0"/>
              </a:rPr>
              <a:t>живопису</a:t>
            </a:r>
            <a:r>
              <a:rPr lang="ru-RU" sz="2000" dirty="0">
                <a:latin typeface="Arial" pitchFamily="34" charset="0"/>
              </a:rPr>
              <a:t>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</a:rPr>
              <a:t>Техніка</a:t>
            </a: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</a:rPr>
              <a:t>плямографії</a:t>
            </a:r>
            <a:r>
              <a:rPr lang="ru-RU" sz="2000" dirty="0">
                <a:latin typeface="Arial" pitchFamily="34" charset="0"/>
              </a:rPr>
              <a:t>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</a:rPr>
              <a:t>Психогімнастика</a:t>
            </a:r>
            <a:r>
              <a:rPr lang="ru-RU" sz="2000" dirty="0">
                <a:latin typeface="Arial" pitchFamily="34" charset="0"/>
              </a:rPr>
              <a:t>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</a:rPr>
              <a:t>Ігри-медитації</a:t>
            </a:r>
            <a:r>
              <a:rPr lang="ru-RU" sz="2000" dirty="0">
                <a:latin typeface="Arial" pitchFamily="34" charset="0"/>
              </a:rPr>
              <a:t>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</a:rPr>
              <a:t>Дихальна</a:t>
            </a: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</a:rPr>
              <a:t>гімнастика</a:t>
            </a:r>
            <a:r>
              <a:rPr lang="ru-RU" sz="2000" dirty="0">
                <a:latin typeface="Arial" pitchFamily="34" charset="0"/>
              </a:rPr>
              <a:t>; </a:t>
            </a:r>
          </a:p>
          <a:p>
            <a:pPr indent="177800" algn="just">
              <a:buFont typeface="Wingdings" pitchFamily="2" charset="2"/>
              <a:buChar char="ü"/>
              <a:defRPr/>
            </a:pPr>
            <a:r>
              <a:rPr lang="ru-RU" sz="2000" dirty="0">
                <a:latin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</a:rPr>
              <a:t>Казкотерапія</a:t>
            </a:r>
            <a:r>
              <a:rPr lang="ru-RU" sz="2000" dirty="0">
                <a:latin typeface="Arial" pitchFamily="34" charset="0"/>
              </a:rPr>
              <a:t>.</a:t>
            </a:r>
            <a:endParaRPr lang="uk-UA" sz="2000" dirty="0">
              <a:latin typeface="Arial" pitchFamily="34" charset="0"/>
            </a:endParaRPr>
          </a:p>
        </p:txBody>
      </p:sp>
      <p:pic>
        <p:nvPicPr>
          <p:cNvPr id="13315" name="Picture 2" descr="Общественным организациям: инклюзия в рамках общественных программ. |  Аутизм | Инклюзия - доп описание, если нуж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420938"/>
            <a:ext cx="35258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84213" y="2565400"/>
            <a:ext cx="792003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altLang="ru-RU" sz="2400" i="1"/>
              <a:t>У своїй діяльності для розвитку пізнавальної сфери здобувачів освіти використовую мнемотехніку.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900113" y="3789363"/>
            <a:ext cx="72564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uk-UA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МНЕМОТЕХНІКА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– технологія розвитку пам'яті, що забезпечує ефективне запам'ятовування, збереження і відтворення інформації, збільшує обсяг пам'яті, шляхом утворення додаткових асоціацій, </a:t>
            </a:r>
            <a:br>
              <a:rPr lang="uk-UA" sz="2400">
                <a:latin typeface="Times New Roman" pitchFamily="18" charset="0"/>
                <a:cs typeface="Times New Roman" pitchFamily="18" charset="0"/>
              </a:rPr>
            </a:br>
            <a:r>
              <a:rPr lang="uk-UA" sz="2400">
                <a:latin typeface="Times New Roman" pitchFamily="18" charset="0"/>
                <a:cs typeface="Times New Roman" pitchFamily="18" charset="0"/>
              </a:rPr>
              <a:t>використовує природні механізми </a:t>
            </a:r>
            <a:br>
              <a:rPr lang="uk-UA" sz="2400">
                <a:latin typeface="Times New Roman" pitchFamily="18" charset="0"/>
                <a:cs typeface="Times New Roman" pitchFamily="18" charset="0"/>
              </a:rPr>
            </a:br>
            <a:r>
              <a:rPr lang="uk-UA" sz="2400">
                <a:latin typeface="Times New Roman" pitchFamily="18" charset="0"/>
                <a:cs typeface="Times New Roman" pitchFamily="18" charset="0"/>
              </a:rPr>
              <a:t>пам'яті мозку.</a:t>
            </a:r>
            <a:endParaRPr lang="ru-RU" sz="2400"/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684213" y="908050"/>
            <a:ext cx="792003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i="1">
                <a:solidFill>
                  <a:srgbClr val="006666"/>
                </a:solidFill>
              </a:rPr>
              <a:t>"Учитель покликаний використовувати всі можливості, щоб саме в роки дитинства донести до свідомості й серця найтонші відтінки барв, пахощі слова, щоб рідне слово стало духовним багатством дитини." В.О.Сухомлинський.</a:t>
            </a:r>
          </a:p>
        </p:txBody>
      </p:sp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95288" y="620713"/>
            <a:ext cx="8229600" cy="554513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smtClean="0">
                <a:latin typeface="Arial Black" pitchFamily="34" charset="0"/>
              </a:rPr>
              <a:t>   </a:t>
            </a:r>
            <a:endParaRPr lang="ru-RU" altLang="ru-RU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endParaRPr lang="ru-RU" altLang="ru-RU" sz="3600" smtClean="0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3995738" y="549275"/>
            <a:ext cx="4608512" cy="6696075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Такі прийоми</a:t>
            </a:r>
            <a:b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особливо важливі </a:t>
            </a:r>
            <a:b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для наших дітей,      </a:t>
            </a:r>
            <a:b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так як розумові завдання вирішуються </a:t>
            </a:r>
            <a:b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 переважною роллю зовнішніх засобів, наочний матеріал </a:t>
            </a:r>
            <a:b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засвоюється краще вербального.</a:t>
            </a:r>
            <a:br>
              <a:rPr lang="ru-RU" altLang="ru-RU" sz="260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348879"/>
            <a:ext cx="3382490" cy="2790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80772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974725"/>
            <a:ext cx="387985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“ Навчайте дитину якимось  невідомим їй п’яти словам  – вона буде довго та марно мучитись,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та пов’яжіть двадцять  таких слів із картинками, і вона засвоїть їх вмить.”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К.Д.Ушинський 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0488"/>
            <a:ext cx="3380184" cy="4569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озможно, это изображение в мультипликационном стиле (ребенок и текст «римвки на кожну букву мнемокартки для тренування взуальной пам'ят методика роботиз мнемокартками: етап учитель читае (1 клас) або учн cai читають клас) кожне слово до картинки. запам ятовують. промовляють римвку. 2 етап дти по пам' яTİ називають кожну картинку (1 клас при потребі допомагае вчитель, 2-4 клас при потреб дёти користуються текстом). дотримуються ритму римвки. 3 етап учитель по лİHİİ згину прикриваетекст дити за картинками промовляють римвку без допомоги вчителя без тексту. початков класи нуш примитка: эвертати yeary н2 слова, AKI поданиу множин; 2) частина CлiB меншу валь формί; 3) деякi̇ картинк соцацию; запам'ятовувати мена людей дану букву.»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08050"/>
            <a:ext cx="74803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2189163" y="765175"/>
            <a:ext cx="5454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допомогою мнемотехніки    вирішую   наступні  завдання:</a:t>
            </a:r>
            <a:endParaRPr lang="ru-RU" sz="2800"/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768350" y="1963738"/>
            <a:ext cx="776446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озвиваю зв'язне і діалогічне мовлення;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озвиваю у дітей уміння за допомогою мнемотаблиць складати речення, розуміти і розповідати твори за малюнками, вивчати вірші;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авчаю дітей правильній звуковимові;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озвиваю у дітей розумову активність, кмітливість, спостережливість, вміння порівнювати, виділяти істотні ознаки.</a:t>
            </a:r>
          </a:p>
        </p:txBody>
      </p:sp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соседними углами 1"/>
          <p:cNvSpPr/>
          <p:nvPr/>
        </p:nvSpPr>
        <p:spPr>
          <a:xfrm>
            <a:off x="2339975" y="836613"/>
            <a:ext cx="4932363" cy="627062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FF0000"/>
                </a:solidFill>
                <a:latin typeface="Open Sans"/>
              </a:rPr>
              <a:t>Методи</a:t>
            </a:r>
            <a:r>
              <a:rPr lang="ru-RU" sz="36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Open Sans"/>
              </a:rPr>
              <a:t>виховання</a:t>
            </a:r>
            <a:endParaRPr lang="ru-RU" sz="36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211638" y="1557338"/>
            <a:ext cx="439737" cy="1174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rot="10800000">
            <a:off x="3851275" y="2565400"/>
            <a:ext cx="1216025" cy="210661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3800" y="2205038"/>
            <a:ext cx="3527425" cy="15843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стимулювання</a:t>
            </a:r>
            <a:r>
              <a:rPr lang="ru-RU" b="1" i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поведінки</a:t>
            </a:r>
            <a:r>
              <a:rPr lang="ru-RU" b="1" i="1" dirty="0">
                <a:solidFill>
                  <a:srgbClr val="FFFF00"/>
                </a:solidFill>
                <a:latin typeface="Open Sans"/>
              </a:rPr>
              <a:t> і </a:t>
            </a: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діяльності</a:t>
            </a:r>
            <a:endParaRPr lang="ru-RU" b="1" i="1" dirty="0">
              <a:solidFill>
                <a:srgbClr val="FFFF00"/>
              </a:solidFill>
              <a:latin typeface="Open Sans"/>
            </a:endParaRPr>
          </a:p>
          <a:p>
            <a:pPr algn="ctr">
              <a:defRPr/>
            </a:pPr>
            <a:r>
              <a:rPr lang="uk-UA" b="1" i="1" dirty="0">
                <a:solidFill>
                  <a:srgbClr val="FFFF00"/>
                </a:solidFill>
                <a:latin typeface="Open Sans"/>
              </a:rPr>
              <a:t>(вправи)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" y="2060575"/>
            <a:ext cx="3289300" cy="18002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організація</a:t>
            </a:r>
            <a:r>
              <a:rPr lang="ru-RU" b="1" i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діяльності</a:t>
            </a:r>
            <a:r>
              <a:rPr lang="ru-RU" b="1" i="1" dirty="0">
                <a:solidFill>
                  <a:srgbClr val="FFFF00"/>
                </a:solidFill>
                <a:latin typeface="Open Sans"/>
              </a:rPr>
              <a:t> і </a:t>
            </a: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формування</a:t>
            </a:r>
            <a:r>
              <a:rPr lang="ru-RU" b="1" i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досвіду</a:t>
            </a:r>
            <a:r>
              <a:rPr lang="ru-RU" b="1" i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суспільної</a:t>
            </a:r>
            <a:r>
              <a:rPr lang="ru-RU" b="1" i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поведінки</a:t>
            </a:r>
            <a:endParaRPr lang="ru-RU" i="1" dirty="0">
              <a:solidFill>
                <a:srgbClr val="FFFF00"/>
              </a:solidFill>
              <a:latin typeface="Open Sans"/>
            </a:endParaRPr>
          </a:p>
          <a:p>
            <a:pPr algn="ctr">
              <a:defRPr/>
            </a:pPr>
            <a:r>
              <a:rPr lang="uk-UA" i="1" dirty="0">
                <a:solidFill>
                  <a:srgbClr val="FFFF00"/>
                </a:solidFill>
              </a:rPr>
              <a:t>(переконання)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484438" y="4652963"/>
            <a:ext cx="3959225" cy="1439862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формування</a:t>
            </a:r>
            <a:r>
              <a:rPr lang="ru-RU" b="1" i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свідомості</a:t>
            </a:r>
            <a:r>
              <a:rPr lang="ru-RU" b="1" i="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Open Sans"/>
              </a:rPr>
              <a:t>особистості</a:t>
            </a:r>
            <a:endParaRPr lang="ru-RU" b="1" i="1" dirty="0">
              <a:solidFill>
                <a:srgbClr val="FFFF00"/>
              </a:solidFill>
              <a:latin typeface="Open Sans"/>
            </a:endParaRPr>
          </a:p>
          <a:p>
            <a:pPr algn="ctr">
              <a:defRPr/>
            </a:pPr>
            <a:r>
              <a:rPr lang="uk-UA" b="1" i="1" dirty="0">
                <a:solidFill>
                  <a:srgbClr val="FFFF00"/>
                </a:solidFill>
                <a:latin typeface="Open Sans"/>
              </a:rPr>
              <a:t>(мотивація)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836613"/>
            <a:ext cx="8135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Форми організації виховної роботи</a:t>
            </a:r>
          </a:p>
          <a:p>
            <a:pPr algn="ctr">
              <a:defRPr/>
            </a:pPr>
            <a:endParaRPr lang="ru-RU" sz="3200" b="1" i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39552" y="1340768"/>
          <a:ext cx="81369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764704"/>
            <a:ext cx="4165777" cy="6808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uk-UA" sz="5400" b="1" u="sng" spc="50" dirty="0">
                <a:ln w="762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anose="03010101010201010101" pitchFamily="66" charset="0"/>
              </a:rPr>
              <a:t>Візитна картка</a:t>
            </a:r>
            <a:endParaRPr lang="ru-RU" sz="5400" b="1" u="sng" spc="50" dirty="0">
              <a:ln w="762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792087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dirty="0" err="1">
                <a:ln w="1905">
                  <a:solidFill>
                    <a:srgbClr val="C00000"/>
                  </a:solidFill>
                </a:ln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Томашук</a:t>
            </a:r>
            <a:r>
              <a:rPr lang="uk-UA" sz="3600" b="1" i="1" dirty="0">
                <a:ln w="1905">
                  <a:solidFill>
                    <a:srgbClr val="C00000"/>
                  </a:solidFill>
                </a:ln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  <a:ea typeface="Microsoft Yi Baiti" panose="03000500000000000000" pitchFamily="66" charset="0"/>
              </a:rPr>
              <a:t>  Поліна Володимирівна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050" y="2492375"/>
            <a:ext cx="6121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Дата народження: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01 вересня 1995 року</a:t>
            </a:r>
          </a:p>
          <a:p>
            <a:pPr algn="just">
              <a:defRPr/>
            </a:pP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Місце роботи: КЗО </a:t>
            </a:r>
            <a:r>
              <a:rPr lang="uk-UA" sz="2000" b="1" dirty="0" err="1">
                <a:solidFill>
                  <a:schemeClr val="accent4">
                    <a:lumMod val="50000"/>
                  </a:schemeClr>
                </a:solidFill>
              </a:rPr>
              <a:t>“Жовтневий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 НРЦ”ДОР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4438" y="3740150"/>
            <a:ext cx="5329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Посада:</a:t>
            </a:r>
            <a:r>
              <a:rPr lang="uk-UA" sz="2000" b="1" dirty="0"/>
              <a:t>  </a:t>
            </a:r>
            <a:r>
              <a:rPr lang="uk-UA" dirty="0"/>
              <a:t>вихователь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6463" y="5445125"/>
            <a:ext cx="3816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Педагогічний стаж: </a:t>
            </a:r>
            <a:r>
              <a:rPr lang="uk-UA" sz="2000" dirty="0"/>
              <a:t>7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років  </a:t>
            </a:r>
            <a:endParaRPr lang="uk-UA" dirty="0"/>
          </a:p>
        </p:txBody>
      </p:sp>
      <p:pic>
        <p:nvPicPr>
          <p:cNvPr id="3079" name="Picture 4" descr="Организатор мероприятий в Гулькевичах | Услуги | Ави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135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Периоды, которые сейчас НЕ засчитывают в стаж для пенси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085184"/>
            <a:ext cx="190609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Рисунок моя школа 2 класс. школа Набор Векторов и Иллюстраци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1368152" cy="134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484438" y="4437063"/>
            <a:ext cx="57610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Кваліфікаційна категорія:</a:t>
            </a:r>
            <a:r>
              <a:rPr lang="uk-UA" b="1" dirty="0"/>
              <a:t> </a:t>
            </a:r>
            <a:r>
              <a:rPr lang="uk-UA" dirty="0"/>
              <a:t>10 тарифний розряд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457200" y="658813"/>
            <a:ext cx="8229600" cy="646112"/>
          </a:xfrm>
        </p:spPr>
        <p:txBody>
          <a:bodyPr>
            <a:spAutoFit/>
          </a:bodyPr>
          <a:lstStyle/>
          <a:p>
            <a:r>
              <a:rPr lang="uk-UA" sz="3600" b="1" smtClean="0">
                <a:solidFill>
                  <a:srgbClr val="C00000"/>
                </a:solidFill>
                <a:cs typeface="Arial" charset="0"/>
              </a:rPr>
              <a:t>Пріоритетні напрями у роботі</a:t>
            </a:r>
            <a:endParaRPr lang="ru-RU" sz="3600" b="1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8313" y="1379538"/>
            <a:ext cx="8135937" cy="4857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kern="0" dirty="0">
                <a:latin typeface="+mn-lt"/>
              </a:rPr>
              <a:t>Створення сприятливих умов для всебічного розвитку дітей;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kern="0" dirty="0">
                <a:latin typeface="+mn-lt"/>
              </a:rPr>
              <a:t>Адаптація в учнівському колективі;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kern="0" dirty="0">
                <a:latin typeface="+mn-lt"/>
              </a:rPr>
              <a:t>Формування демократичного світогляду та ціннісних орієнтирів;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kern="0" dirty="0">
                <a:latin typeface="+mn-lt"/>
              </a:rPr>
              <a:t>Засвоєння морально-етичних норм поведінки;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kern="0" dirty="0">
                <a:latin typeface="+mn-lt"/>
              </a:rPr>
              <a:t>Усвідомлення вибору здорового способу життя;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kern="0" dirty="0">
                <a:latin typeface="+mn-lt"/>
              </a:rPr>
              <a:t>Виховання любові до рідної землі;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kern="0" dirty="0">
                <a:latin typeface="+mn-lt"/>
              </a:rPr>
              <a:t>Розвиток учнівського самоврядування;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kern="0" dirty="0">
                <a:latin typeface="+mn-lt"/>
              </a:rPr>
              <a:t>Формування правової культури,негативного ставлення до протиправних діянь.</a:t>
            </a:r>
            <a:endParaRPr lang="ru-RU" sz="2400" kern="0" dirty="0">
              <a:latin typeface="+mn-lt"/>
            </a:endParaRPr>
          </a:p>
        </p:txBody>
      </p:sp>
    </p:spTree>
  </p:cSld>
  <p:clrMapOvr>
    <a:masterClrMapping/>
  </p:clrMapOvr>
  <p:transition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931150" cy="796925"/>
          </a:xfrm>
        </p:spPr>
        <p:txBody>
          <a:bodyPr/>
          <a:lstStyle/>
          <a:p>
            <a:pPr algn="l"/>
            <a:r>
              <a:rPr lang="uk-UA" sz="3200" smtClean="0">
                <a:solidFill>
                  <a:srgbClr val="FF0000"/>
                </a:solidFill>
              </a:rPr>
              <a:t>Квест “Знавці правил дорожнього руху”</a:t>
            </a:r>
            <a:endParaRPr lang="ru-RU" sz="3200" smtClean="0">
              <a:solidFill>
                <a:srgbClr val="FF0000"/>
              </a:solidFill>
            </a:endParaRPr>
          </a:p>
        </p:txBody>
      </p:sp>
      <p:pic>
        <p:nvPicPr>
          <p:cNvPr id="21508" name="Picture 4" descr="C:\Users\user\Desktop\IMG-a2aa0eafcc8baa976cc19ce3c329a26f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4855" cy="442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IMG-ebe3b608c9fb9cea82c58261282578b0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708985" cy="2414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C:\Users\user\Desktop\IMG-35382befc1be9b853b273f48dad1cab9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2787581" cy="2595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user\Desktop\IMG-cfb4758c749d7b4930f363d095b201e4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3"/>
            <a:ext cx="813690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52525"/>
          </a:xfrm>
        </p:spPr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Малюнки до Міжнародного дня прав дитини</a:t>
            </a:r>
            <a:endParaRPr lang="ru-RU" smtClean="0"/>
          </a:p>
        </p:txBody>
      </p:sp>
      <p:pic>
        <p:nvPicPr>
          <p:cNvPr id="24579" name="Picture 4" descr="C:\Users\user\Desktop\IMG_20211216_165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734536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День обіймів</a:t>
            </a:r>
            <a:endParaRPr lang="ru-RU" smtClean="0"/>
          </a:p>
        </p:txBody>
      </p:sp>
      <p:pic>
        <p:nvPicPr>
          <p:cNvPr id="49154" name="Picture 2" descr="C:\Users\user\Desktop\IMG_20220121_0834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52456"/>
            <a:ext cx="5256584" cy="2882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155" name="Picture 3" descr="C:\Users\user\Desktop\IMG_20220121_0833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4486348" cy="2317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95288" y="1484313"/>
            <a:ext cx="8229600" cy="1081087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Заходи до Дня Соборності України</a:t>
            </a:r>
            <a:r>
              <a:rPr lang="ru-RU" sz="3200" smtClean="0">
                <a:solidFill>
                  <a:srgbClr val="FF0000"/>
                </a:solidFill>
              </a:rPr>
              <a:t/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4596" name="Picture 20" descr="C:\Users\user\Desktop\IMG_20220120_083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6548549" cy="241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599" name="Picture 23" descr="C:\Users\user\Desktop\IMG_20220120_082903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06466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C:\Users\user\Desktop\IMG_20220120_0847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946712" cy="2697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6" descr="C:\Users\user\Desktop\IMG_20220120_085022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4104456" cy="3520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5" descr="C:\Users\user\Desktop\IMG_20220120_084539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908574" cy="2101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2" descr="C:\Users\user\Desktop\IMG_20220120_0844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46" y="692696"/>
            <a:ext cx="4459708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:\Users\user\Desktop\IMG-0a145d9ed3790bd6ea6c1a81f5207e91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597666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27" descr="C:\Users\user\Desktop\IMG-da6fec2ad0781c649092737a713fc4e3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232248" cy="2387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4" descr="C:\Users\user\Desktop\IMG-1882e41452d51dd169f0316a6b94a21e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304256" cy="238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90550" y="904875"/>
            <a:ext cx="8229600" cy="868363"/>
          </a:xfrm>
        </p:spPr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Творча година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46083" name="Picture 3" descr="C:\Users\user\Desktop\IMG_20211027_161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248675" cy="4646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4" name="Picture 4" descr="C:\Users\user\Desktop\IMG_20211027_1702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744416" cy="240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5" name="Picture 5" descr="C:\Users\user\Desktop\IMG_20211027_1834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298236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C:\Users\user\Desktop\IMG_20211027_165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3878262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esktop\IMG_20211107_1046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347418" cy="5347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2400" cy="122413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uk-UA" b="1" u="sng" spc="50" dirty="0" smtClean="0">
                <a:ln w="762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anose="03010101010201010101" pitchFamily="66" charset="0"/>
              </a:rPr>
              <a:t>ОСВІТА</a:t>
            </a:r>
            <a:r>
              <a:rPr lang="ru-RU" b="1" u="sng" spc="50" dirty="0" smtClean="0">
                <a:ln w="762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anose="03010101010201010101" pitchFamily="66" charset="0"/>
              </a:rPr>
              <a:t/>
            </a:r>
            <a:br>
              <a:rPr lang="ru-RU" b="1" u="sng" spc="50" dirty="0" smtClean="0">
                <a:ln w="762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4149725"/>
            <a:ext cx="6400800" cy="1489075"/>
          </a:xfrm>
        </p:spPr>
        <p:txBody>
          <a:bodyPr/>
          <a:lstStyle/>
          <a:p>
            <a:pPr algn="just"/>
            <a:r>
              <a:rPr lang="uk-UA" sz="2000" smtClean="0"/>
              <a:t>Жовтоводське педагогічне училище Державного вищого навчального закладу “Криворізький національний університет”</a:t>
            </a:r>
          </a:p>
          <a:p>
            <a:pPr algn="just"/>
            <a:r>
              <a:rPr lang="uk-UA" sz="2000" smtClean="0"/>
              <a:t>Кваліфікація: вчитель з дошкільного виховання</a:t>
            </a:r>
            <a:endParaRPr lang="ru-RU" sz="2000" smtClean="0"/>
          </a:p>
        </p:txBody>
      </p:sp>
      <p:pic>
        <p:nvPicPr>
          <p:cNvPr id="4100" name="Picture 2" descr="C:\Users\user\Desktop\IMG_20220209_1432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512888"/>
            <a:ext cx="32893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1" name="Picture 3" descr="C:\Users\user\Desktop\IMG_20220209_143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533775" cy="2305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IMG_20220123_1803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4715020" cy="26783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07" name="Picture 3" descr="C:\Users\user\Desktop\IMG_20211216_171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38598" cy="3194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C:\Users\user\Desktop\IMG_20211216_1733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3968481" cy="2695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7109" name="Picture 5" descr="C:\Users\user\Desktop\IMG_20220116_1754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009992" cy="229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IMG_20220210_1751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768752" cy="3043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1" name="Picture 3" descr="C:\Users\user\Desktop\IMG_20220206_1804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20689"/>
            <a:ext cx="5400600" cy="2244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День </a:t>
            </a:r>
            <a:r>
              <a:rPr lang="uk-UA" smtClean="0">
                <a:solidFill>
                  <a:srgbClr val="FF0000"/>
                </a:solidFill>
              </a:rPr>
              <a:t>іменинника  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33795" name="Picture 3" descr="C:\Users\user\Desktop\IMG-1c37e77607813ab3de56cbf70cc793d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24082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C:\Users\user\Desktop\IMG-0aae3f762385af0ea32dc696217e1a71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35274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:\Users\user\Desktop\IMG-be7c16e6ea22faea5fd05ec35cff572c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2664295" cy="368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C:\Users\user\Desktop\IMG-bf2908f860b5985d4789c3e203e197ab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451622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Спортивне КВД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26638" name="Picture 14" descr="C:\Users\user\Desktop\IMG_20211204_112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032446" cy="306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0" name="Picture 16" descr="C:\Users\user\Desktop\IMG_20211204_112035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124745"/>
            <a:ext cx="4032448" cy="309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1" name="Picture 17" descr="C:\Users\user\Desktop\IMG_20211204_112306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4149725"/>
            <a:ext cx="4681538" cy="20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cover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Users\user\Desktop\IMG_20211204_1146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68960" cy="255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9" descr="C:\Users\user\Desktop\IMG_20211204_1129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816424" cy="232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5" descr="C:\Users\user\Desktop\IMG_20211204_1124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26289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C:\Users\user\Desktop\IMG_20211204_1129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22343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C:\Users\user\Desktop\IMG_20211204_114530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6642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cover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user\Desktop\IMG_20211204_113353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5"/>
            <a:ext cx="309634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2" descr="C:\Users\user\Desktop\IMG_20211204_1158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56144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178" name="Picture 2" descr="C:\Users\user\Desktop\IMG_20211204_1130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561662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cover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81025"/>
          </a:xfrm>
        </p:spPr>
        <p:txBody>
          <a:bodyPr/>
          <a:lstStyle/>
          <a:p>
            <a:r>
              <a:rPr lang="uk-UA" sz="3200" smtClean="0">
                <a:solidFill>
                  <a:srgbClr val="FF0000"/>
                </a:solidFill>
              </a:rPr>
              <a:t>Пасивний відпочинок за інтересами і бажаннями дітей</a:t>
            </a:r>
            <a:endParaRPr lang="ru-RU" sz="3200" smtClean="0">
              <a:solidFill>
                <a:srgbClr val="FF0000"/>
              </a:solidFill>
            </a:endParaRPr>
          </a:p>
        </p:txBody>
      </p:sp>
      <p:pic>
        <p:nvPicPr>
          <p:cNvPr id="51202" name="Picture 2" descr="C:\Users\user\Desktop\IMG_20220105_1011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695979" cy="4659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Picture 3" descr="C:\Users\user\Desktop\IMG_20220105_101353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411760" cy="4254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04" name="Picture 4" descr="C:\Users\user\Desktop\IMG_20220105_1012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290534" cy="4509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cover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Активний відпочинок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27651" name="Picture 3" descr="C:\Users\user\Desktop\IMG_20211023_114701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2880320" cy="4969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user\Desktop\IMG_20211023_114732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096344" cy="5053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user\Desktop\IMG_20211023_114808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2535519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>
    <p:cover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4"/>
          <p:cNvSpPr>
            <a:spLocks noChangeArrowheads="1"/>
          </p:cNvSpPr>
          <p:nvPr/>
        </p:nvSpPr>
        <p:spPr bwMode="auto">
          <a:xfrm>
            <a:off x="684213" y="1557338"/>
            <a:ext cx="779145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defRPr/>
            </a:pPr>
            <a:r>
              <a:rPr lang="uk-UA" b="1" dirty="0">
                <a:solidFill>
                  <a:srgbClr val="0000FF"/>
                </a:solidFill>
                <a:cs typeface="Times New Roman" pitchFamily="18" charset="0"/>
              </a:rPr>
              <a:t>Х</a:t>
            </a:r>
            <a:r>
              <a:rPr lang="uk-UA" dirty="0">
                <a:cs typeface="Times New Roman" pitchFamily="18" charset="0"/>
              </a:rPr>
              <a:t>арактерною властивістю пам’яті дітей з інтелектуальними порушеннями є те, що вони важко сприймають, і не надовго запам’ятовують інформацію. </a:t>
            </a:r>
          </a:p>
          <a:p>
            <a:pPr algn="just">
              <a:defRPr/>
            </a:pPr>
            <a:r>
              <a:rPr lang="uk-UA" dirty="0">
                <a:cs typeface="Times New Roman" pitchFamily="18" charset="0"/>
              </a:rPr>
              <a:t>       Розвиток зв’язного мовлення є одним з центральних завдань мовленнєвого виховання дітей з інтелектуальними порушеннями. </a:t>
            </a:r>
            <a:endParaRPr lang="en-US" dirty="0">
              <a:cs typeface="Times New Roman" pitchFamily="18" charset="0"/>
            </a:endParaRPr>
          </a:p>
          <a:p>
            <a:pPr indent="355600" algn="just">
              <a:defRPr/>
            </a:pPr>
            <a:r>
              <a:rPr lang="uk-UA" b="1" dirty="0">
                <a:solidFill>
                  <a:srgbClr val="009900"/>
                </a:solidFill>
                <a:cs typeface="Times New Roman" pitchFamily="18" charset="0"/>
              </a:rPr>
              <a:t>Н</a:t>
            </a:r>
            <a:r>
              <a:rPr lang="uk-UA" dirty="0">
                <a:cs typeface="Times New Roman" pitchFamily="18" charset="0"/>
              </a:rPr>
              <a:t>а заняттях з використанням різноманітних прийомів навчання, правильно і точно поставленні запитання, дозволяють навчити дітей давати поширені відповіді, міркувати, використовувати ці вміння в самостійній діяльності. Заняття з використанням сучасних технік  роботи з дітьми з інтелектуальними порушеннями дозволяють накопичувати знання про предмети, які присутні в повсякденному житті дитини.</a:t>
            </a:r>
            <a:endParaRPr lang="en-US" dirty="0">
              <a:cs typeface="Times New Roman" pitchFamily="18" charset="0"/>
            </a:endParaRPr>
          </a:p>
          <a:p>
            <a:pPr algn="just">
              <a:defRPr/>
            </a:pPr>
            <a:r>
              <a:rPr lang="uk-UA" dirty="0">
                <a:cs typeface="Times New Roman" pitchFamily="18" charset="0"/>
              </a:rPr>
              <a:t>Для кожної дитини  індивідуально намагаюсь підбирати матеріал.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908720"/>
            <a:ext cx="235192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Висновок</a:t>
            </a:r>
          </a:p>
        </p:txBody>
      </p:sp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6"/>
          <p:cNvGrpSpPr>
            <a:grpSpLocks noChangeAspect="1"/>
          </p:cNvGrpSpPr>
          <p:nvPr/>
        </p:nvGrpSpPr>
        <p:grpSpPr bwMode="auto">
          <a:xfrm>
            <a:off x="107950" y="1477963"/>
            <a:ext cx="8675688" cy="5175250"/>
            <a:chOff x="2204" y="2623"/>
            <a:chExt cx="7200" cy="4322"/>
          </a:xfrm>
        </p:grpSpPr>
        <p:sp>
          <p:nvSpPr>
            <p:cNvPr id="40969" name="Line 17"/>
            <p:cNvSpPr>
              <a:spLocks noChangeShapeType="1"/>
            </p:cNvSpPr>
            <p:nvPr/>
          </p:nvSpPr>
          <p:spPr bwMode="auto">
            <a:xfrm>
              <a:off x="6912" y="4434"/>
              <a:ext cx="6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0970" name="AutoShape 7"/>
            <p:cNvSpPr>
              <a:spLocks noChangeAspect="1" noChangeArrowheads="1"/>
            </p:cNvSpPr>
            <p:nvPr/>
          </p:nvSpPr>
          <p:spPr bwMode="auto">
            <a:xfrm>
              <a:off x="2204" y="2623"/>
              <a:ext cx="7200" cy="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0971" name="AutoShape 8"/>
            <p:cNvSpPr>
              <a:spLocks noChangeArrowheads="1"/>
            </p:cNvSpPr>
            <p:nvPr/>
          </p:nvSpPr>
          <p:spPr bwMode="auto">
            <a:xfrm>
              <a:off x="5158" y="3885"/>
              <a:ext cx="1800" cy="1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 w="28575" algn="ctr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uk-UA" altLang="ru-RU" sz="2800" b="1">
                  <a:solidFill>
                    <a:srgbClr val="660066"/>
                  </a:solidFill>
                  <a:latin typeface="Times New Roman" pitchFamily="18" charset="0"/>
                </a:rPr>
                <a:t>           </a:t>
              </a:r>
            </a:p>
            <a:p>
              <a:pPr algn="ctr"/>
              <a:endParaRPr lang="ru-RU" altLang="ru-RU" sz="6000" b="1">
                <a:solidFill>
                  <a:srgbClr val="660066"/>
                </a:solidFill>
                <a:latin typeface="Times New Roman" pitchFamily="18" charset="0"/>
              </a:endParaRPr>
            </a:p>
          </p:txBody>
        </p:sp>
        <p:grpSp>
          <p:nvGrpSpPr>
            <p:cNvPr id="40972" name="Group 9"/>
            <p:cNvGrpSpPr>
              <a:grpSpLocks/>
            </p:cNvGrpSpPr>
            <p:nvPr/>
          </p:nvGrpSpPr>
          <p:grpSpPr bwMode="auto">
            <a:xfrm>
              <a:off x="2619" y="3598"/>
              <a:ext cx="6785" cy="3346"/>
              <a:chOff x="2619" y="3598"/>
              <a:chExt cx="6785" cy="3346"/>
            </a:xfrm>
          </p:grpSpPr>
          <p:sp>
            <p:nvSpPr>
              <p:cNvPr id="40978" name="AutoShape 10"/>
              <p:cNvSpPr>
                <a:spLocks noChangeArrowheads="1"/>
              </p:cNvSpPr>
              <p:nvPr/>
            </p:nvSpPr>
            <p:spPr bwMode="auto">
              <a:xfrm>
                <a:off x="2619" y="3598"/>
                <a:ext cx="1800" cy="1395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8575" algn="ctr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b="1">
                    <a:solidFill>
                      <a:srgbClr val="003300"/>
                    </a:solidFill>
                    <a:latin typeface="Times New Roman" pitchFamily="18" charset="0"/>
                  </a:rPr>
                  <a:t>Запроваджую в практику роботи сучасні інноваційні технології</a:t>
                </a:r>
                <a:endParaRPr lang="ru-RU" altLang="ru-RU" b="1">
                  <a:solidFill>
                    <a:srgbClr val="003300"/>
                  </a:solidFill>
                </a:endParaRPr>
              </a:p>
            </p:txBody>
          </p:sp>
          <p:sp>
            <p:nvSpPr>
              <p:cNvPr id="40979" name="AutoShape 11"/>
              <p:cNvSpPr>
                <a:spLocks noChangeArrowheads="1"/>
              </p:cNvSpPr>
              <p:nvPr/>
            </p:nvSpPr>
            <p:spPr bwMode="auto">
              <a:xfrm>
                <a:off x="7327" y="5549"/>
                <a:ext cx="1800" cy="1395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8575" algn="ctr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b="1">
                    <a:solidFill>
                      <a:srgbClr val="003300"/>
                    </a:solidFill>
                    <a:latin typeface="Times New Roman" pitchFamily="18" charset="0"/>
                  </a:rPr>
                  <a:t>Слідкую за нововведеннями та методичними порадами</a:t>
                </a:r>
                <a:endParaRPr lang="ru-RU" altLang="ru-RU" b="1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80" name="AutoShape 12"/>
              <p:cNvSpPr>
                <a:spLocks noChangeArrowheads="1"/>
              </p:cNvSpPr>
              <p:nvPr/>
            </p:nvSpPr>
            <p:spPr bwMode="auto">
              <a:xfrm>
                <a:off x="2896" y="5549"/>
                <a:ext cx="1800" cy="1395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8575" algn="ctr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uk-UA" altLang="ru-RU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endParaRPr lang="uk-UA" altLang="ru-RU" sz="1000" b="1">
                  <a:solidFill>
                    <a:srgbClr val="003300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uk-UA" altLang="ru-RU" sz="2000" b="1">
                    <a:solidFill>
                      <a:srgbClr val="003300"/>
                    </a:solidFill>
                    <a:latin typeface="Times New Roman" pitchFamily="18" charset="0"/>
                  </a:rPr>
                  <a:t>Відвідую </a:t>
                </a:r>
              </a:p>
              <a:p>
                <a:pPr algn="ctr"/>
                <a:r>
                  <a:rPr lang="uk-UA" altLang="ru-RU" sz="2000" b="1">
                    <a:solidFill>
                      <a:srgbClr val="003300"/>
                    </a:solidFill>
                    <a:latin typeface="Times New Roman" pitchFamily="18" charset="0"/>
                  </a:rPr>
                  <a:t>уроки  колег</a:t>
                </a:r>
                <a:endParaRPr lang="ru-RU" altLang="ru-RU" sz="2000" b="1">
                  <a:solidFill>
                    <a:srgbClr val="003300"/>
                  </a:solidFill>
                </a:endParaRPr>
              </a:p>
            </p:txBody>
          </p:sp>
          <p:sp>
            <p:nvSpPr>
              <p:cNvPr id="40981" name="AutoShape 13"/>
              <p:cNvSpPr>
                <a:spLocks noChangeArrowheads="1"/>
              </p:cNvSpPr>
              <p:nvPr/>
            </p:nvSpPr>
            <p:spPr bwMode="auto">
              <a:xfrm>
                <a:off x="7604" y="3598"/>
                <a:ext cx="1800" cy="1395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28575" algn="ctr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altLang="ru-RU" b="1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Використовую досвід роботи передових вчителів району, області</a:t>
                </a:r>
                <a:endParaRPr lang="ru-RU" altLang="ru-RU" b="1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0973" name="Line 14"/>
            <p:cNvSpPr>
              <a:spLocks noChangeShapeType="1"/>
            </p:cNvSpPr>
            <p:nvPr/>
          </p:nvSpPr>
          <p:spPr bwMode="auto">
            <a:xfrm flipV="1">
              <a:off x="6506" y="2987"/>
              <a:ext cx="692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0974" name="Line 15"/>
            <p:cNvSpPr>
              <a:spLocks noChangeShapeType="1"/>
            </p:cNvSpPr>
            <p:nvPr/>
          </p:nvSpPr>
          <p:spPr bwMode="auto">
            <a:xfrm flipH="1" flipV="1">
              <a:off x="4835" y="2902"/>
              <a:ext cx="554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0975" name="Line 16"/>
            <p:cNvSpPr>
              <a:spLocks noChangeShapeType="1"/>
            </p:cNvSpPr>
            <p:nvPr/>
          </p:nvSpPr>
          <p:spPr bwMode="auto">
            <a:xfrm flipH="1">
              <a:off x="4419" y="4434"/>
              <a:ext cx="6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0976" name="Line 18"/>
            <p:cNvSpPr>
              <a:spLocks noChangeShapeType="1"/>
            </p:cNvSpPr>
            <p:nvPr/>
          </p:nvSpPr>
          <p:spPr bwMode="auto">
            <a:xfrm flipH="1">
              <a:off x="4696" y="5271"/>
              <a:ext cx="693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0977" name="Line 20"/>
            <p:cNvSpPr>
              <a:spLocks noChangeShapeType="1"/>
            </p:cNvSpPr>
            <p:nvPr/>
          </p:nvSpPr>
          <p:spPr bwMode="auto">
            <a:xfrm>
              <a:off x="6635" y="5271"/>
              <a:ext cx="692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03276" y="461593"/>
            <a:ext cx="5182316" cy="1318392"/>
            <a:chOff x="3187" y="3590"/>
            <a:chExt cx="5939" cy="1803"/>
          </a:xfrm>
          <a:solidFill>
            <a:srgbClr val="FF9900"/>
          </a:solidFill>
        </p:grpSpPr>
        <p:sp>
          <p:nvSpPr>
            <p:cNvPr id="15367" name="AutoShape 22"/>
            <p:cNvSpPr>
              <a:spLocks noChangeArrowheads="1"/>
            </p:cNvSpPr>
            <p:nvPr/>
          </p:nvSpPr>
          <p:spPr bwMode="auto">
            <a:xfrm>
              <a:off x="6786" y="3591"/>
              <a:ext cx="2340" cy="1802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altLang="ru-RU" b="1" dirty="0" smtClean="0">
                  <a:solidFill>
                    <a:srgbClr val="003300"/>
                  </a:solidFill>
                  <a:latin typeface="Times New Roman" pitchFamily="18" charset="0"/>
                </a:rPr>
                <a:t>Здійснюю підписку на фахові видання</a:t>
              </a:r>
              <a:endParaRPr lang="ru-RU" altLang="ru-RU" b="1" dirty="0" smtClean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15369" name="AutoShape 24"/>
            <p:cNvSpPr>
              <a:spLocks noChangeArrowheads="1"/>
            </p:cNvSpPr>
            <p:nvPr/>
          </p:nvSpPr>
          <p:spPr bwMode="auto">
            <a:xfrm>
              <a:off x="3187" y="3590"/>
              <a:ext cx="2340" cy="1803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rgbClr val="92D050"/>
              </a:solidFill>
              <a:round/>
              <a:headEnd/>
              <a:tailEnd/>
            </a:ln>
            <a:effectLst/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uk-UA" altLang="ru-RU" sz="1000" b="1" dirty="0" smtClean="0">
                <a:solidFill>
                  <a:srgbClr val="003300"/>
                </a:solidFill>
              </a:endParaRPr>
            </a:p>
            <a:p>
              <a:pPr algn="ctr" eaLnBrk="1" hangingPunct="1">
                <a:defRPr/>
              </a:pPr>
              <a:r>
                <a:rPr lang="uk-UA" altLang="ru-RU" b="1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Знайомлюсь з нормативними документами</a:t>
              </a:r>
              <a:endParaRPr lang="ru-RU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64" name="WordArt 26" descr="gdлн202"/>
          <p:cNvSpPr>
            <a:spLocks noChangeArrowheads="1" noChangeShapeType="1" noTextEdit="1"/>
          </p:cNvSpPr>
          <p:nvPr/>
        </p:nvSpPr>
        <p:spPr bwMode="auto">
          <a:xfrm>
            <a:off x="2339752" y="1919762"/>
            <a:ext cx="5251475" cy="1461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kern="1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Самоосвіта</a:t>
            </a:r>
          </a:p>
          <a:p>
            <a:pPr algn="ctr">
              <a:defRPr/>
            </a:pPr>
            <a:r>
              <a:rPr lang="ru-RU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/>
              </a:rPr>
              <a:t>  </a:t>
            </a:r>
          </a:p>
        </p:txBody>
      </p:sp>
      <p:pic>
        <p:nvPicPr>
          <p:cNvPr id="40965" name="Picture 27" descr="13203495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725" y="5445125"/>
            <a:ext cx="115252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8" descr="д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692150"/>
            <a:ext cx="6238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Рисунок 21" descr="C:\Users\User\AppData\Local\Microsoft\Windows\Temporary Internet Files\Content.IE5\DSBY46MT\MC900440424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20775"/>
            <a:ext cx="15049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1297" y="3208214"/>
            <a:ext cx="80022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66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66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4508500"/>
            <a:ext cx="8229600" cy="1657350"/>
          </a:xfrm>
        </p:spPr>
        <p:txBody>
          <a:bodyPr/>
          <a:lstStyle/>
          <a:p>
            <a:pPr algn="l"/>
            <a:r>
              <a:rPr lang="uk-UA" sz="2000" smtClean="0"/>
              <a:t>Державний вищий навчальний заклад “Криворізький державний педагогічний університет”</a:t>
            </a:r>
            <a:br>
              <a:rPr lang="uk-UA" sz="2000" smtClean="0"/>
            </a:br>
            <a:r>
              <a:rPr lang="uk-UA" sz="2000" smtClean="0"/>
              <a:t>Кваліфікація: бакалавр дошкільної освіти, вихователь дітей дошкільного віку</a:t>
            </a:r>
            <a:endParaRPr lang="ru-RU" sz="2000" smtClean="0"/>
          </a:p>
        </p:txBody>
      </p:sp>
      <p:pic>
        <p:nvPicPr>
          <p:cNvPr id="5123" name="Picture 4" descr="C:\Users\user\Desktop\IMG_20220209_143420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281738" cy="3673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uk-UA" b="1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993300"/>
                </a:solidFill>
              </a:rPr>
              <a:t>Плани на майбутнє</a:t>
            </a:r>
            <a:endParaRPr lang="uk-UA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9933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802187"/>
          </a:xfrm>
        </p:spPr>
        <p:txBody>
          <a:bodyPr/>
          <a:lstStyle/>
          <a:p>
            <a:pPr algn="just"/>
            <a:r>
              <a:rPr lang="uk-UA" altLang="ru-RU" sz="2800" b="1" smtClean="0"/>
              <a:t>Сприяти розвитку здобувачів освіти;</a:t>
            </a:r>
          </a:p>
          <a:p>
            <a:pPr algn="just"/>
            <a:r>
              <a:rPr lang="uk-UA" altLang="ru-RU" sz="2800" b="1" smtClean="0"/>
              <a:t>З метою підвищення педагогічної майстерності займатися самоосвітою;</a:t>
            </a:r>
          </a:p>
          <a:p>
            <a:pPr algn="just"/>
            <a:r>
              <a:rPr lang="uk-UA" altLang="ru-RU" sz="2800" b="1" smtClean="0"/>
              <a:t>Поповнювати матеріали уроків, шкільних та позашкільних заходів;</a:t>
            </a:r>
          </a:p>
          <a:p>
            <a:pPr algn="just"/>
            <a:r>
              <a:rPr lang="uk-UA" altLang="ru-RU" sz="2800" b="1" smtClean="0"/>
              <a:t>Брати участь в професійних конкурсах;</a:t>
            </a:r>
          </a:p>
          <a:p>
            <a:pPr algn="just"/>
            <a:r>
              <a:rPr lang="uk-UA" altLang="ru-RU" sz="2800" b="1" smtClean="0"/>
              <a:t>Підвищувати професійну категорію.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1108229">
            <a:off x="3246376" y="3504430"/>
            <a:ext cx="2728350" cy="180229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uk-UA" sz="54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</a:t>
            </a:r>
          </a:p>
          <a:p>
            <a:pPr algn="ctr">
              <a:defRPr/>
            </a:pPr>
            <a:r>
              <a:rPr lang="uk-UA" sz="54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увагу!</a:t>
            </a:r>
            <a:endParaRPr lang="ru-RU" sz="54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116013" y="908050"/>
            <a:ext cx="65516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ru-RU" sz="2400">
                <a:solidFill>
                  <a:srgbClr val="C00000"/>
                </a:solidFill>
              </a:rPr>
              <a:t>Вчитель веде своїх вихованців поступово вгору, піднімаючись сходинками, надає допомогу та підтримку своїм учням, вірить в їх  успіх та перемоги.</a:t>
            </a:r>
            <a:endParaRPr lang="uk-UA" altLang="ru-RU" sz="24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Підвищення кваліфікації</a:t>
            </a:r>
            <a:endParaRPr lang="ru-RU" dirty="0"/>
          </a:p>
        </p:txBody>
      </p:sp>
      <p:pic>
        <p:nvPicPr>
          <p:cNvPr id="6147" name="Picture 6" descr="C:\Users\user\Desktop\IMG_20220209_1434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32250" cy="2351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8" descr="C:\Users\user\Desktop\IMG_20220209_143530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168650" cy="4248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9" name="Picture 10" descr="C:\Users\user\Desktop\IMG_20220209_143745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4032250" cy="2498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C:\Users\user\Desktop\IMG_20220209_143811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4103688" cy="2668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5" descr="C:\Users\user\Desktop\IMG_20220209_143714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4032250" cy="252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2" descr="C:\Users\user\Desktop\IMG_20220209_1436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771900" cy="268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9" descr="C:\Users\user\Desktop\IMG_20220209_1438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3673475" cy="266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user\Desktop\IMG_20220209_143837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3959225" cy="252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Users\user\Desktop\IMG_20220209_143911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2517775" cy="2879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6" name="Picture 7" descr="C:\Users\user\Desktop\IMG_20220209_1439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684462" cy="3427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WordArt 13"/>
          <p:cNvSpPr>
            <a:spLocks noChangeArrowheads="1" noChangeShapeType="1" noTextEdit="1"/>
          </p:cNvSpPr>
          <p:nvPr/>
        </p:nvSpPr>
        <p:spPr bwMode="auto">
          <a:xfrm>
            <a:off x="1187624" y="3140968"/>
            <a:ext cx="7128791" cy="64688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54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eaLnBrk="0" hangingPunct="0">
              <a:defRPr/>
            </a:pPr>
            <a:r>
              <a:rPr lang="ru-RU" sz="3600" b="1" kern="1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У роботі дотримуюсь думки:  </a:t>
            </a:r>
          </a:p>
        </p:txBody>
      </p: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613419" y="3796035"/>
            <a:ext cx="8248126" cy="255454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ru-RU" alt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Century" panose="02040604050505020304" pitchFamily="18" charset="0"/>
              </a:rPr>
              <a:t>Вміння знаходити обдарованих </a:t>
            </a:r>
            <a:r>
              <a:rPr lang="ru-RU" altLang="ru-RU" sz="3200" dirty="0">
                <a:ln w="10160">
                  <a:solidFill>
                    <a:schemeClr val="tx1"/>
                  </a:solidFill>
                  <a:prstDash val="solid"/>
                </a:ln>
                <a:latin typeface="Century" panose="02040604050505020304" pitchFamily="18" charset="0"/>
              </a:rPr>
              <a:t>та здібних дітей – талант; вміння </a:t>
            </a:r>
            <a:endParaRPr lang="ru-RU" altLang="ru-RU" sz="3200" dirty="0" smtClean="0">
              <a:ln w="10160">
                <a:solidFill>
                  <a:schemeClr val="tx1"/>
                </a:solidFill>
                <a:prstDash val="solid"/>
              </a:ln>
              <a:latin typeface="Century" panose="02040604050505020304" pitchFamily="18" charset="0"/>
            </a:endParaRPr>
          </a:p>
          <a:p>
            <a:pPr algn="ctr" eaLnBrk="0" hangingPunct="0">
              <a:defRPr/>
            </a:pPr>
            <a:r>
              <a:rPr lang="ru-RU" alt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Century" panose="02040604050505020304" pitchFamily="18" charset="0"/>
              </a:rPr>
              <a:t>їх </a:t>
            </a:r>
            <a:r>
              <a:rPr lang="ru-RU" altLang="ru-RU" sz="3200" dirty="0">
                <a:ln w="10160">
                  <a:solidFill>
                    <a:schemeClr val="tx1"/>
                  </a:solidFill>
                  <a:prstDash val="solid"/>
                </a:ln>
                <a:latin typeface="Century" panose="02040604050505020304" pitchFamily="18" charset="0"/>
              </a:rPr>
              <a:t>вирощувати – мистецтво.</a:t>
            </a:r>
            <a:endParaRPr lang="ru-RU" altLang="ru-RU" sz="3200" dirty="0" smtClean="0">
              <a:ln w="10160">
                <a:solidFill>
                  <a:schemeClr val="tx1"/>
                </a:solidFill>
                <a:prstDash val="solid"/>
              </a:ln>
              <a:latin typeface="Century" panose="02040604050505020304" pitchFamily="18" charset="0"/>
            </a:endParaRPr>
          </a:p>
          <a:p>
            <a:pPr algn="ctr" eaLnBrk="0" hangingPunct="0">
              <a:defRPr/>
            </a:pPr>
            <a:r>
              <a:rPr lang="en-US" alt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Century" panose="02040604050505020304" pitchFamily="18" charset="0"/>
              </a:rPr>
              <a:t>       </a:t>
            </a:r>
            <a:r>
              <a:rPr lang="uk-UA" alt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Century" panose="02040604050505020304" pitchFamily="18" charset="0"/>
              </a:rPr>
              <a:t>Але </a:t>
            </a:r>
            <a:r>
              <a:rPr lang="uk-UA" altLang="ru-RU" sz="3200" dirty="0">
                <a:ln w="10160">
                  <a:solidFill>
                    <a:schemeClr val="tx1"/>
                  </a:solidFill>
                  <a:prstDash val="solid"/>
                </a:ln>
                <a:latin typeface="Century" panose="02040604050505020304" pitchFamily="18" charset="0"/>
              </a:rPr>
              <a:t>найважливішим є </a:t>
            </a:r>
            <a:endParaRPr lang="ru-RU" altLang="ru-RU" sz="3200" dirty="0" smtClean="0">
              <a:ln w="10160">
                <a:solidFill>
                  <a:schemeClr val="tx1"/>
                </a:solidFill>
                <a:prstDash val="solid"/>
              </a:ln>
              <a:latin typeface="Century" panose="02040604050505020304" pitchFamily="18" charset="0"/>
            </a:endParaRPr>
          </a:p>
          <a:p>
            <a:pPr algn="ctr" eaLnBrk="0" hangingPunct="0">
              <a:defRPr/>
            </a:pPr>
            <a:r>
              <a:rPr lang="uk-UA" altLang="ru-RU" sz="3200" dirty="0" smtClean="0">
                <a:ln w="10160">
                  <a:solidFill>
                    <a:schemeClr val="tx1"/>
                  </a:solidFill>
                  <a:prstDash val="solid"/>
                </a:ln>
                <a:latin typeface="Century" panose="02040604050505020304" pitchFamily="18" charset="0"/>
              </a:rPr>
              <a:t>                                </a:t>
            </a:r>
            <a:r>
              <a:rPr lang="uk-UA" altLang="ru-RU" sz="3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entury" panose="02040604050505020304" pitchFamily="18" charset="0"/>
              </a:rPr>
              <a:t>любов до дитини!</a:t>
            </a:r>
            <a:r>
              <a:rPr lang="ru-RU" altLang="ru-RU" sz="3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1341438"/>
            <a:ext cx="8424863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Навчати та виховувати так, щоб у кожному дитячому серці запалити вогник пізнання, мислення, добра.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764704"/>
            <a:ext cx="6169367" cy="67768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uk-U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Педагогічне гасло: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4254" flipV="1">
            <a:off x="4787900" y="609282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 rot="-643880">
            <a:off x="1528763" y="1639888"/>
            <a:ext cx="532765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0541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Century Schoolbook"/>
              </a:rPr>
              <a:t> Навчальна проблема, </a:t>
            </a:r>
          </a:p>
          <a:p>
            <a:pPr algn="ctr"/>
            <a:r>
              <a:rPr lang="ru-RU" sz="3600" b="1" kern="10">
                <a:ln w="10541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Century Schoolbook"/>
              </a:rPr>
              <a:t>над якою працюю:</a:t>
            </a:r>
            <a:endParaRPr lang="uk-UA" sz="3600" b="1" kern="10">
              <a:ln w="10541">
                <a:solidFill>
                  <a:srgbClr val="993300"/>
                </a:solidFill>
                <a:round/>
                <a:headEnd/>
                <a:tailEnd/>
              </a:ln>
              <a:solidFill>
                <a:srgbClr val="993300"/>
              </a:solidFill>
              <a:latin typeface="Century Schoolbook"/>
            </a:endParaRPr>
          </a:p>
        </p:txBody>
      </p:sp>
      <p:pic>
        <p:nvPicPr>
          <p:cNvPr id="10244" name="Picture 7" descr="20df76943c2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87053">
            <a:off x="1065213" y="244475"/>
            <a:ext cx="9064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20df76943c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78722">
            <a:off x="192088" y="328613"/>
            <a:ext cx="10080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 rot="-663735">
            <a:off x="1843088" y="2667000"/>
            <a:ext cx="5689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/>
              <a:t>«Розвиток пізнавальної сфери особистості дитини з інтелектуальними порушеннями шляхом упровадження сучасних інноваційних технологій»</a:t>
            </a:r>
            <a:endParaRPr lang="uk-UA" sz="3200" b="1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advClick="0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871</Words>
  <Application>Microsoft Office PowerPoint</Application>
  <PresentationFormat>Екран (4:3)</PresentationFormat>
  <Paragraphs>130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2" baseType="lpstr">
      <vt:lpstr>Оформление по умолчанию</vt:lpstr>
      <vt:lpstr>Презентація PowerPoint</vt:lpstr>
      <vt:lpstr>Презентація PowerPoint</vt:lpstr>
      <vt:lpstr>ОСВІТА </vt:lpstr>
      <vt:lpstr>Державний вищий навчальний заклад “Криворізький державний педагогічний університет” Кваліфікація: бакалавр дошкільної освіти, вихователь дітей дошкільного віку</vt:lpstr>
      <vt:lpstr>Підвищення кваліфікації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Актуальність проблеми обумовлена тим, що одним із найважливіших завдань удосконалення якості української освіти є формування особистісної готовності дітей до активного життя, до творчої самореалізації в демократичному суспільстві.</vt:lpstr>
      <vt:lpstr>Презентація PowerPoint</vt:lpstr>
      <vt:lpstr>Презентація PowerPoint</vt:lpstr>
      <vt:lpstr>Презентація PowerPoint</vt:lpstr>
      <vt:lpstr>  Такі прийоми  особливо важливі  для наших дітей,         так як розумові завдання вирішуються  з переважною роллю зовнішніх засобів, наочний матеріал  засвоюється краще вербального.      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Пріоритетні напрями у роботі</vt:lpstr>
      <vt:lpstr>Квест “Знавці правил дорожнього руху”</vt:lpstr>
      <vt:lpstr>Презентація PowerPoint</vt:lpstr>
      <vt:lpstr>Малюнки до Міжнародного дня прав дитини</vt:lpstr>
      <vt:lpstr>День обіймів</vt:lpstr>
      <vt:lpstr>Заходи до Дня Соборності України   </vt:lpstr>
      <vt:lpstr>Презентація PowerPoint</vt:lpstr>
      <vt:lpstr>Презентація PowerPoint</vt:lpstr>
      <vt:lpstr>Творча година</vt:lpstr>
      <vt:lpstr>Презентація PowerPoint</vt:lpstr>
      <vt:lpstr>Презентація PowerPoint</vt:lpstr>
      <vt:lpstr>Презентація PowerPoint</vt:lpstr>
      <vt:lpstr>День іменинника  </vt:lpstr>
      <vt:lpstr>Спортивне КВД</vt:lpstr>
      <vt:lpstr>Презентація PowerPoint</vt:lpstr>
      <vt:lpstr>Презентація PowerPoint</vt:lpstr>
      <vt:lpstr>Пасивний відпочинок за інтересами і бажаннями дітей</vt:lpstr>
      <vt:lpstr>Активний відпочинок</vt:lpstr>
      <vt:lpstr>Презентація PowerPoint</vt:lpstr>
      <vt:lpstr>Презентація PowerPoint</vt:lpstr>
      <vt:lpstr>Плани на майбутнє</vt:lpstr>
      <vt:lpstr>Презентація PowerPoint</vt:lpstr>
    </vt:vector>
  </TitlesOfParts>
  <Company>Семья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545</cp:revision>
  <dcterms:created xsi:type="dcterms:W3CDTF">2011-07-01T08:30:08Z</dcterms:created>
  <dcterms:modified xsi:type="dcterms:W3CDTF">2022-02-14T23:00:27Z</dcterms:modified>
  <cp:contentStatus>Остаточне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