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 id="2147483747" r:id="rId3"/>
    <p:sldMasterId id="2147483774" r:id="rId4"/>
    <p:sldMasterId id="2147483831" r:id="rId5"/>
  </p:sldMasterIdLst>
  <p:notesMasterIdLst>
    <p:notesMasterId r:id="rId46"/>
  </p:notesMasterIdLst>
  <p:sldIdLst>
    <p:sldId id="257" r:id="rId6"/>
    <p:sldId id="303" r:id="rId7"/>
    <p:sldId id="266" r:id="rId8"/>
    <p:sldId id="274" r:id="rId9"/>
    <p:sldId id="394" r:id="rId10"/>
    <p:sldId id="395" r:id="rId11"/>
    <p:sldId id="452" r:id="rId12"/>
    <p:sldId id="453" r:id="rId13"/>
    <p:sldId id="454" r:id="rId14"/>
    <p:sldId id="455" r:id="rId15"/>
    <p:sldId id="456" r:id="rId16"/>
    <p:sldId id="457" r:id="rId17"/>
    <p:sldId id="458" r:id="rId18"/>
    <p:sldId id="459" r:id="rId19"/>
    <p:sldId id="460" r:id="rId20"/>
    <p:sldId id="461" r:id="rId21"/>
    <p:sldId id="369" r:id="rId22"/>
    <p:sldId id="376" r:id="rId23"/>
    <p:sldId id="421" r:id="rId24"/>
    <p:sldId id="379" r:id="rId25"/>
    <p:sldId id="419" r:id="rId26"/>
    <p:sldId id="398" r:id="rId27"/>
    <p:sldId id="399" r:id="rId28"/>
    <p:sldId id="400" r:id="rId29"/>
    <p:sldId id="406" r:id="rId30"/>
    <p:sldId id="425" r:id="rId31"/>
    <p:sldId id="451" r:id="rId32"/>
    <p:sldId id="433" r:id="rId33"/>
    <p:sldId id="435" r:id="rId34"/>
    <p:sldId id="436" r:id="rId35"/>
    <p:sldId id="464" r:id="rId36"/>
    <p:sldId id="450" r:id="rId37"/>
    <p:sldId id="268" r:id="rId38"/>
    <p:sldId id="272" r:id="rId39"/>
    <p:sldId id="355" r:id="rId40"/>
    <p:sldId id="463" r:id="rId41"/>
    <p:sldId id="462" r:id="rId42"/>
    <p:sldId id="465" r:id="rId43"/>
    <p:sldId id="297" r:id="rId44"/>
    <p:sldId id="300"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9999"/>
    <a:srgbClr val="006600"/>
    <a:srgbClr val="FF6600"/>
    <a:srgbClr val="993300"/>
    <a:srgbClr val="FF9900"/>
    <a:srgbClr val="00CC66"/>
    <a:srgbClr val="009900"/>
    <a:srgbClr val="FF33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8" autoAdjust="0"/>
    <p:restoredTop sz="94660"/>
  </p:normalViewPr>
  <p:slideViewPr>
    <p:cSldViewPr>
      <p:cViewPr>
        <p:scale>
          <a:sx n="90" d="100"/>
          <a:sy n="90" d="100"/>
        </p:scale>
        <p:origin x="-528"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7CFD0-D05E-4D9A-B99B-75713E2BA80A}" type="doc">
      <dgm:prSet loTypeId="urn:microsoft.com/office/officeart/2005/8/layout/bProcess4" loCatId="process" qsTypeId="urn:microsoft.com/office/officeart/2005/8/quickstyle/3d1" qsCatId="3D" csTypeId="urn:microsoft.com/office/officeart/2005/8/colors/accent0_1" csCatId="mainScheme" phldr="1"/>
      <dgm:spPr/>
      <dgm:t>
        <a:bodyPr/>
        <a:lstStyle/>
        <a:p>
          <a:endParaRPr lang="ru-RU"/>
        </a:p>
      </dgm:t>
    </dgm:pt>
    <dgm:pt modelId="{3F3F7E9D-89F5-4CDE-8A1B-983C87FC1E5F}">
      <dgm:prSet custT="1"/>
      <dgm:spPr/>
      <dgm:t>
        <a:bodyPr/>
        <a:lstStyle/>
        <a:p>
          <a:pPr rtl="0"/>
          <a:r>
            <a:rPr lang="uk-UA" sz="1600" b="0" dirty="0" smtClean="0">
              <a:latin typeface="Times New Roman" pitchFamily="18" charset="0"/>
              <a:cs typeface="Times New Roman" pitchFamily="18" charset="0"/>
            </a:rPr>
            <a:t>інтерактивні технології дозволяють забезпечити глибину вивчення змісту. Учні освоюють усі рівні пізнання (знання, розуміння, аналіз, синтез, оцінка).</a:t>
          </a:r>
          <a:endParaRPr lang="uk-UA" sz="1600" b="0" dirty="0">
            <a:latin typeface="Times New Roman" pitchFamily="18" charset="0"/>
            <a:cs typeface="Times New Roman" pitchFamily="18" charset="0"/>
          </a:endParaRPr>
        </a:p>
      </dgm:t>
    </dgm:pt>
    <dgm:pt modelId="{E3E2D077-4382-4FEC-B358-5B1E01630E69}" type="parTrans" cxnId="{B965E2B5-F2F3-49E1-863B-74D537884C15}">
      <dgm:prSet/>
      <dgm:spPr/>
      <dgm:t>
        <a:bodyPr/>
        <a:lstStyle/>
        <a:p>
          <a:endParaRPr lang="ru-RU"/>
        </a:p>
      </dgm:t>
    </dgm:pt>
    <dgm:pt modelId="{64A3361B-69E5-48C4-81CE-0E33E1AD18D0}" type="sibTrans" cxnId="{B965E2B5-F2F3-49E1-863B-74D537884C15}">
      <dgm:prSet/>
      <dgm:spPr/>
      <dgm:t>
        <a:bodyPr/>
        <a:lstStyle/>
        <a:p>
          <a:endParaRPr lang="ru-RU"/>
        </a:p>
      </dgm:t>
    </dgm:pt>
    <dgm:pt modelId="{773CE1F5-B21A-49F8-A211-D49E6032CF07}">
      <dgm:prSet custT="1"/>
      <dgm:spPr/>
      <dgm:t>
        <a:bodyPr/>
        <a:lstStyle/>
        <a:p>
          <a:pPr rtl="0"/>
          <a:r>
            <a:rPr lang="uk-UA" sz="1800" b="0" dirty="0" smtClean="0">
              <a:latin typeface="Times New Roman" pitchFamily="18" charset="0"/>
              <a:cs typeface="Times New Roman" pitchFamily="18" charset="0"/>
            </a:rPr>
            <a:t>вчитель отримує можливість диференційованого підходу до учнів із спеціальними потребами – особистісними та інтелектуальними.</a:t>
          </a:r>
          <a:endParaRPr lang="ru-RU" sz="1800" b="0" dirty="0">
            <a:latin typeface="Times New Roman" pitchFamily="18" charset="0"/>
            <a:cs typeface="Times New Roman" pitchFamily="18" charset="0"/>
          </a:endParaRPr>
        </a:p>
      </dgm:t>
    </dgm:pt>
    <dgm:pt modelId="{DE874552-2F78-4500-BB7E-BD6E6B8C1F05}" type="parTrans" cxnId="{E94A98DC-4E83-4EC1-A295-08CB78991978}">
      <dgm:prSet/>
      <dgm:spPr/>
      <dgm:t>
        <a:bodyPr/>
        <a:lstStyle/>
        <a:p>
          <a:endParaRPr lang="ru-RU"/>
        </a:p>
      </dgm:t>
    </dgm:pt>
    <dgm:pt modelId="{D82B5F0A-5381-4652-B730-B75A61A68E11}" type="sibTrans" cxnId="{E94A98DC-4E83-4EC1-A295-08CB78991978}">
      <dgm:prSet/>
      <dgm:spPr/>
      <dgm:t>
        <a:bodyPr/>
        <a:lstStyle/>
        <a:p>
          <a:endParaRPr lang="ru-RU"/>
        </a:p>
      </dgm:t>
    </dgm:pt>
    <dgm:pt modelId="{5426609E-EE28-405F-A59A-78D294A4A7FF}">
      <dgm:prSet custT="1"/>
      <dgm:spPr/>
      <dgm:t>
        <a:bodyPr/>
        <a:lstStyle/>
        <a:p>
          <a:pPr rtl="0"/>
          <a:r>
            <a:rPr lang="uk-UA" sz="2000" b="0" dirty="0" smtClean="0">
              <a:latin typeface="Times New Roman" pitchFamily="18" charset="0"/>
              <a:cs typeface="Times New Roman" pitchFamily="18" charset="0"/>
            </a:rPr>
            <a:t>змінюється роль учнів: вони приймають важливі рішення щодо процесу навчання.</a:t>
          </a:r>
          <a:endParaRPr lang="ru-RU" sz="2000" b="0" dirty="0">
            <a:latin typeface="Times New Roman" pitchFamily="18" charset="0"/>
            <a:cs typeface="Times New Roman" pitchFamily="18" charset="0"/>
          </a:endParaRPr>
        </a:p>
      </dgm:t>
    </dgm:pt>
    <dgm:pt modelId="{14F2D340-5F0F-4707-AA32-F6939826FBC3}" type="parTrans" cxnId="{413BD0D3-471A-4945-8D3B-F8C9F8625001}">
      <dgm:prSet/>
      <dgm:spPr/>
      <dgm:t>
        <a:bodyPr/>
        <a:lstStyle/>
        <a:p>
          <a:endParaRPr lang="ru-RU"/>
        </a:p>
      </dgm:t>
    </dgm:pt>
    <dgm:pt modelId="{3C929055-98D7-483B-B72F-909856BC909F}" type="sibTrans" cxnId="{413BD0D3-471A-4945-8D3B-F8C9F8625001}">
      <dgm:prSet/>
      <dgm:spPr/>
      <dgm:t>
        <a:bodyPr/>
        <a:lstStyle/>
        <a:p>
          <a:endParaRPr lang="ru-RU"/>
        </a:p>
      </dgm:t>
    </dgm:pt>
    <dgm:pt modelId="{7531B98F-9004-40BD-90F8-C59C98322015}">
      <dgm:prSet custT="1"/>
      <dgm:spPr/>
      <dgm:t>
        <a:bodyPr/>
        <a:lstStyle/>
        <a:p>
          <a:pPr rtl="0"/>
          <a:r>
            <a:rPr lang="uk-UA" sz="2000" b="0" dirty="0" smtClean="0">
              <a:latin typeface="Times New Roman" pitchFamily="18" charset="0"/>
              <a:cs typeface="Times New Roman" pitchFamily="18" charset="0"/>
            </a:rPr>
            <a:t>основним джерелом  мотивації навчання стає інтерес самого учня.</a:t>
          </a:r>
          <a:endParaRPr lang="ru-RU" sz="2000" b="0" dirty="0">
            <a:latin typeface="Times New Roman" pitchFamily="18" charset="0"/>
            <a:cs typeface="Times New Roman" pitchFamily="18" charset="0"/>
          </a:endParaRPr>
        </a:p>
      </dgm:t>
    </dgm:pt>
    <dgm:pt modelId="{C3B31B5C-5F15-4A64-A49D-6E5ED38B3D49}" type="parTrans" cxnId="{9563067C-57F3-437E-B227-AED72726A731}">
      <dgm:prSet/>
      <dgm:spPr/>
      <dgm:t>
        <a:bodyPr/>
        <a:lstStyle/>
        <a:p>
          <a:endParaRPr lang="ru-RU"/>
        </a:p>
      </dgm:t>
    </dgm:pt>
    <dgm:pt modelId="{284A0085-61B7-49A6-806D-AB09DE59AA0D}" type="sibTrans" cxnId="{9563067C-57F3-437E-B227-AED72726A731}">
      <dgm:prSet/>
      <dgm:spPr/>
      <dgm:t>
        <a:bodyPr/>
        <a:lstStyle/>
        <a:p>
          <a:endParaRPr lang="ru-RU"/>
        </a:p>
      </dgm:t>
    </dgm:pt>
    <dgm:pt modelId="{443CEDDE-8167-441E-9DA0-61D6EA337D2E}">
      <dgm:prSet custT="1"/>
      <dgm:spPr/>
      <dgm:t>
        <a:bodyPr/>
        <a:lstStyle/>
        <a:p>
          <a:pPr rtl="0"/>
          <a:r>
            <a:rPr lang="uk-UA" sz="1600" b="0" dirty="0" smtClean="0">
              <a:latin typeface="Times New Roman" pitchFamily="18" charset="0"/>
              <a:cs typeface="Times New Roman" pitchFamily="18" charset="0"/>
            </a:rPr>
            <a:t>значно підвищується роль особистості педагога: він менше часу витрачає на вирішення проблеми з дисципліною, педагог сильніше розкривається перед учнями як лідер, організатор.</a:t>
          </a:r>
          <a:endParaRPr lang="ru-RU" sz="1600" b="0" dirty="0">
            <a:latin typeface="Times New Roman" pitchFamily="18" charset="0"/>
            <a:cs typeface="Times New Roman" pitchFamily="18" charset="0"/>
          </a:endParaRPr>
        </a:p>
      </dgm:t>
    </dgm:pt>
    <dgm:pt modelId="{7D45951A-5FFE-451E-BE89-4CF1532EEB9D}" type="parTrans" cxnId="{D7AE08DC-AD89-4864-953D-D9E1B9AFD52F}">
      <dgm:prSet/>
      <dgm:spPr/>
      <dgm:t>
        <a:bodyPr/>
        <a:lstStyle/>
        <a:p>
          <a:endParaRPr lang="ru-RU"/>
        </a:p>
      </dgm:t>
    </dgm:pt>
    <dgm:pt modelId="{D545FF13-90C8-486C-86C7-AEC76FC48C7D}" type="sibTrans" cxnId="{D7AE08DC-AD89-4864-953D-D9E1B9AFD52F}">
      <dgm:prSet/>
      <dgm:spPr/>
      <dgm:t>
        <a:bodyPr/>
        <a:lstStyle/>
        <a:p>
          <a:endParaRPr lang="ru-RU"/>
        </a:p>
      </dgm:t>
    </dgm:pt>
    <dgm:pt modelId="{D1F16793-3F62-499D-A694-1836F74C96A3}">
      <dgm:prSet custT="1"/>
      <dgm:spPr/>
      <dgm:t>
        <a:bodyPr/>
        <a:lstStyle/>
        <a:p>
          <a:pPr rtl="0"/>
          <a:r>
            <a:rPr lang="uk-UA" sz="1800" b="0" dirty="0" smtClean="0">
              <a:latin typeface="Times New Roman" pitchFamily="18" charset="0"/>
              <a:cs typeface="Times New Roman" pitchFamily="18" charset="0"/>
            </a:rPr>
            <a:t>учні, які отримують власний досвід вчителювання, з нової точки зору дивляться на навчально-виховний процес, на роль вчителя і учня в ньому.</a:t>
          </a:r>
          <a:endParaRPr lang="ru-RU" sz="1800" b="0" dirty="0">
            <a:latin typeface="Times New Roman" pitchFamily="18" charset="0"/>
            <a:cs typeface="Times New Roman" pitchFamily="18" charset="0"/>
          </a:endParaRPr>
        </a:p>
      </dgm:t>
    </dgm:pt>
    <dgm:pt modelId="{A7C6046D-4340-4DF1-AC02-2536E16A1199}" type="parTrans" cxnId="{9C02FBBE-E30B-4BA0-A165-1C457FF88497}">
      <dgm:prSet/>
      <dgm:spPr/>
      <dgm:t>
        <a:bodyPr/>
        <a:lstStyle/>
        <a:p>
          <a:endParaRPr lang="ru-RU"/>
        </a:p>
      </dgm:t>
    </dgm:pt>
    <dgm:pt modelId="{A08991E5-21FD-4887-9CBF-B50B4CEDED0E}" type="sibTrans" cxnId="{9C02FBBE-E30B-4BA0-A165-1C457FF88497}">
      <dgm:prSet/>
      <dgm:spPr/>
      <dgm:t>
        <a:bodyPr/>
        <a:lstStyle/>
        <a:p>
          <a:endParaRPr lang="ru-RU"/>
        </a:p>
      </dgm:t>
    </dgm:pt>
    <dgm:pt modelId="{39ABE0AA-EEDA-4B02-A754-AB95DA50F731}" type="pres">
      <dgm:prSet presAssocID="{D237CFD0-D05E-4D9A-B99B-75713E2BA80A}" presName="Name0" presStyleCnt="0">
        <dgm:presLayoutVars>
          <dgm:dir/>
          <dgm:resizeHandles/>
        </dgm:presLayoutVars>
      </dgm:prSet>
      <dgm:spPr/>
      <dgm:t>
        <a:bodyPr/>
        <a:lstStyle/>
        <a:p>
          <a:endParaRPr lang="ru-RU"/>
        </a:p>
      </dgm:t>
    </dgm:pt>
    <dgm:pt modelId="{521A71BA-DD95-41E3-83F7-8EDC18247789}" type="pres">
      <dgm:prSet presAssocID="{3F3F7E9D-89F5-4CDE-8A1B-983C87FC1E5F}" presName="compNode" presStyleCnt="0"/>
      <dgm:spPr/>
      <dgm:t>
        <a:bodyPr/>
        <a:lstStyle/>
        <a:p>
          <a:endParaRPr lang="ru-RU"/>
        </a:p>
      </dgm:t>
    </dgm:pt>
    <dgm:pt modelId="{72EE87BF-5A65-41FB-918C-4830075A04A7}" type="pres">
      <dgm:prSet presAssocID="{3F3F7E9D-89F5-4CDE-8A1B-983C87FC1E5F}" presName="dummyConnPt" presStyleCnt="0"/>
      <dgm:spPr/>
      <dgm:t>
        <a:bodyPr/>
        <a:lstStyle/>
        <a:p>
          <a:endParaRPr lang="ru-RU"/>
        </a:p>
      </dgm:t>
    </dgm:pt>
    <dgm:pt modelId="{B7D6467F-88A1-4646-AB9F-56EC1CF861CF}" type="pres">
      <dgm:prSet presAssocID="{3F3F7E9D-89F5-4CDE-8A1B-983C87FC1E5F}" presName="node" presStyleLbl="node1" presStyleIdx="0" presStyleCnt="6" custScaleX="162454">
        <dgm:presLayoutVars>
          <dgm:bulletEnabled val="1"/>
        </dgm:presLayoutVars>
      </dgm:prSet>
      <dgm:spPr/>
      <dgm:t>
        <a:bodyPr/>
        <a:lstStyle/>
        <a:p>
          <a:endParaRPr lang="ru-RU"/>
        </a:p>
      </dgm:t>
    </dgm:pt>
    <dgm:pt modelId="{98A13B5A-17A7-477F-9124-38E9353BEC27}" type="pres">
      <dgm:prSet presAssocID="{64A3361B-69E5-48C4-81CE-0E33E1AD18D0}" presName="sibTrans" presStyleLbl="bgSibTrans2D1" presStyleIdx="0" presStyleCnt="5"/>
      <dgm:spPr/>
      <dgm:t>
        <a:bodyPr/>
        <a:lstStyle/>
        <a:p>
          <a:endParaRPr lang="ru-RU"/>
        </a:p>
      </dgm:t>
    </dgm:pt>
    <dgm:pt modelId="{470056E0-6943-48A2-A0B2-51DC71E054C5}" type="pres">
      <dgm:prSet presAssocID="{773CE1F5-B21A-49F8-A211-D49E6032CF07}" presName="compNode" presStyleCnt="0"/>
      <dgm:spPr/>
      <dgm:t>
        <a:bodyPr/>
        <a:lstStyle/>
        <a:p>
          <a:endParaRPr lang="ru-RU"/>
        </a:p>
      </dgm:t>
    </dgm:pt>
    <dgm:pt modelId="{45AE9F40-07C8-4712-B50B-18B3F5370F48}" type="pres">
      <dgm:prSet presAssocID="{773CE1F5-B21A-49F8-A211-D49E6032CF07}" presName="dummyConnPt" presStyleCnt="0"/>
      <dgm:spPr/>
      <dgm:t>
        <a:bodyPr/>
        <a:lstStyle/>
        <a:p>
          <a:endParaRPr lang="ru-RU"/>
        </a:p>
      </dgm:t>
    </dgm:pt>
    <dgm:pt modelId="{B450ACF6-C5B9-4346-AD18-AB7F10EEDFEE}" type="pres">
      <dgm:prSet presAssocID="{773CE1F5-B21A-49F8-A211-D49E6032CF07}" presName="node" presStyleLbl="node1" presStyleIdx="1" presStyleCnt="6" custScaleX="166410">
        <dgm:presLayoutVars>
          <dgm:bulletEnabled val="1"/>
        </dgm:presLayoutVars>
      </dgm:prSet>
      <dgm:spPr/>
      <dgm:t>
        <a:bodyPr/>
        <a:lstStyle/>
        <a:p>
          <a:endParaRPr lang="ru-RU"/>
        </a:p>
      </dgm:t>
    </dgm:pt>
    <dgm:pt modelId="{62CB5474-6FA5-4FAB-B2CC-8A46DB7616EB}" type="pres">
      <dgm:prSet presAssocID="{D82B5F0A-5381-4652-B730-B75A61A68E11}" presName="sibTrans" presStyleLbl="bgSibTrans2D1" presStyleIdx="1" presStyleCnt="5"/>
      <dgm:spPr/>
      <dgm:t>
        <a:bodyPr/>
        <a:lstStyle/>
        <a:p>
          <a:endParaRPr lang="ru-RU"/>
        </a:p>
      </dgm:t>
    </dgm:pt>
    <dgm:pt modelId="{ADF26218-53D4-42EF-8122-82B87905484B}" type="pres">
      <dgm:prSet presAssocID="{5426609E-EE28-405F-A59A-78D294A4A7FF}" presName="compNode" presStyleCnt="0"/>
      <dgm:spPr/>
      <dgm:t>
        <a:bodyPr/>
        <a:lstStyle/>
        <a:p>
          <a:endParaRPr lang="ru-RU"/>
        </a:p>
      </dgm:t>
    </dgm:pt>
    <dgm:pt modelId="{10E07993-C606-40CE-9448-FE893B20F71B}" type="pres">
      <dgm:prSet presAssocID="{5426609E-EE28-405F-A59A-78D294A4A7FF}" presName="dummyConnPt" presStyleCnt="0"/>
      <dgm:spPr/>
      <dgm:t>
        <a:bodyPr/>
        <a:lstStyle/>
        <a:p>
          <a:endParaRPr lang="ru-RU"/>
        </a:p>
      </dgm:t>
    </dgm:pt>
    <dgm:pt modelId="{026AF18E-F8A9-42A2-8A25-7E6CDD749BA5}" type="pres">
      <dgm:prSet presAssocID="{5426609E-EE28-405F-A59A-78D294A4A7FF}" presName="node" presStyleLbl="node1" presStyleIdx="2" presStyleCnt="6" custScaleX="169535">
        <dgm:presLayoutVars>
          <dgm:bulletEnabled val="1"/>
        </dgm:presLayoutVars>
      </dgm:prSet>
      <dgm:spPr/>
      <dgm:t>
        <a:bodyPr/>
        <a:lstStyle/>
        <a:p>
          <a:endParaRPr lang="ru-RU"/>
        </a:p>
      </dgm:t>
    </dgm:pt>
    <dgm:pt modelId="{8610F759-7DCC-4FDC-A3F0-8BD87468913C}" type="pres">
      <dgm:prSet presAssocID="{3C929055-98D7-483B-B72F-909856BC909F}" presName="sibTrans" presStyleLbl="bgSibTrans2D1" presStyleIdx="2" presStyleCnt="5"/>
      <dgm:spPr/>
      <dgm:t>
        <a:bodyPr/>
        <a:lstStyle/>
        <a:p>
          <a:endParaRPr lang="ru-RU"/>
        </a:p>
      </dgm:t>
    </dgm:pt>
    <dgm:pt modelId="{CEAFCD3D-7EF5-4B7A-8CF5-146BD8841885}" type="pres">
      <dgm:prSet presAssocID="{7531B98F-9004-40BD-90F8-C59C98322015}" presName="compNode" presStyleCnt="0"/>
      <dgm:spPr/>
      <dgm:t>
        <a:bodyPr/>
        <a:lstStyle/>
        <a:p>
          <a:endParaRPr lang="ru-RU"/>
        </a:p>
      </dgm:t>
    </dgm:pt>
    <dgm:pt modelId="{1526900A-37B9-49F7-ACC3-D3D6AC0F8456}" type="pres">
      <dgm:prSet presAssocID="{7531B98F-9004-40BD-90F8-C59C98322015}" presName="dummyConnPt" presStyleCnt="0"/>
      <dgm:spPr/>
      <dgm:t>
        <a:bodyPr/>
        <a:lstStyle/>
        <a:p>
          <a:endParaRPr lang="ru-RU"/>
        </a:p>
      </dgm:t>
    </dgm:pt>
    <dgm:pt modelId="{64768F70-B0EC-4BD1-A186-69234302FA38}" type="pres">
      <dgm:prSet presAssocID="{7531B98F-9004-40BD-90F8-C59C98322015}" presName="node" presStyleLbl="node1" presStyleIdx="3" presStyleCnt="6" custScaleX="157615">
        <dgm:presLayoutVars>
          <dgm:bulletEnabled val="1"/>
        </dgm:presLayoutVars>
      </dgm:prSet>
      <dgm:spPr/>
      <dgm:t>
        <a:bodyPr/>
        <a:lstStyle/>
        <a:p>
          <a:endParaRPr lang="ru-RU"/>
        </a:p>
      </dgm:t>
    </dgm:pt>
    <dgm:pt modelId="{65FA871D-259E-4AC8-AAF0-278B3B3A0C20}" type="pres">
      <dgm:prSet presAssocID="{284A0085-61B7-49A6-806D-AB09DE59AA0D}" presName="sibTrans" presStyleLbl="bgSibTrans2D1" presStyleIdx="3" presStyleCnt="5"/>
      <dgm:spPr/>
      <dgm:t>
        <a:bodyPr/>
        <a:lstStyle/>
        <a:p>
          <a:endParaRPr lang="ru-RU"/>
        </a:p>
      </dgm:t>
    </dgm:pt>
    <dgm:pt modelId="{A334CC73-7224-4DBB-A02C-E1112F21626E}" type="pres">
      <dgm:prSet presAssocID="{443CEDDE-8167-441E-9DA0-61D6EA337D2E}" presName="compNode" presStyleCnt="0"/>
      <dgm:spPr/>
      <dgm:t>
        <a:bodyPr/>
        <a:lstStyle/>
        <a:p>
          <a:endParaRPr lang="ru-RU"/>
        </a:p>
      </dgm:t>
    </dgm:pt>
    <dgm:pt modelId="{4984DC40-523D-45D7-9A7F-4F2DD1D856B0}" type="pres">
      <dgm:prSet presAssocID="{443CEDDE-8167-441E-9DA0-61D6EA337D2E}" presName="dummyConnPt" presStyleCnt="0"/>
      <dgm:spPr/>
      <dgm:t>
        <a:bodyPr/>
        <a:lstStyle/>
        <a:p>
          <a:endParaRPr lang="ru-RU"/>
        </a:p>
      </dgm:t>
    </dgm:pt>
    <dgm:pt modelId="{0D7C39FA-410D-4AF6-A0E8-872D42BEB611}" type="pres">
      <dgm:prSet presAssocID="{443CEDDE-8167-441E-9DA0-61D6EA337D2E}" presName="node" presStyleLbl="node1" presStyleIdx="4" presStyleCnt="6" custScaleX="165914">
        <dgm:presLayoutVars>
          <dgm:bulletEnabled val="1"/>
        </dgm:presLayoutVars>
      </dgm:prSet>
      <dgm:spPr/>
      <dgm:t>
        <a:bodyPr/>
        <a:lstStyle/>
        <a:p>
          <a:endParaRPr lang="ru-RU"/>
        </a:p>
      </dgm:t>
    </dgm:pt>
    <dgm:pt modelId="{B58A086D-C443-42D0-BB24-71D0E08FABDE}" type="pres">
      <dgm:prSet presAssocID="{D545FF13-90C8-486C-86C7-AEC76FC48C7D}" presName="sibTrans" presStyleLbl="bgSibTrans2D1" presStyleIdx="4" presStyleCnt="5"/>
      <dgm:spPr/>
      <dgm:t>
        <a:bodyPr/>
        <a:lstStyle/>
        <a:p>
          <a:endParaRPr lang="ru-RU"/>
        </a:p>
      </dgm:t>
    </dgm:pt>
    <dgm:pt modelId="{9367E847-17E9-4E75-9065-C3547534895E}" type="pres">
      <dgm:prSet presAssocID="{D1F16793-3F62-499D-A694-1836F74C96A3}" presName="compNode" presStyleCnt="0"/>
      <dgm:spPr/>
      <dgm:t>
        <a:bodyPr/>
        <a:lstStyle/>
        <a:p>
          <a:endParaRPr lang="ru-RU"/>
        </a:p>
      </dgm:t>
    </dgm:pt>
    <dgm:pt modelId="{5C7C807C-261B-4FFC-ABF6-B936CE99F18D}" type="pres">
      <dgm:prSet presAssocID="{D1F16793-3F62-499D-A694-1836F74C96A3}" presName="dummyConnPt" presStyleCnt="0"/>
      <dgm:spPr/>
      <dgm:t>
        <a:bodyPr/>
        <a:lstStyle/>
        <a:p>
          <a:endParaRPr lang="ru-RU"/>
        </a:p>
      </dgm:t>
    </dgm:pt>
    <dgm:pt modelId="{216F85D4-2304-4B0E-93EB-53BD55C848EC}" type="pres">
      <dgm:prSet presAssocID="{D1F16793-3F62-499D-A694-1836F74C96A3}" presName="node" presStyleLbl="node1" presStyleIdx="5" presStyleCnt="6" custScaleX="162949">
        <dgm:presLayoutVars>
          <dgm:bulletEnabled val="1"/>
        </dgm:presLayoutVars>
      </dgm:prSet>
      <dgm:spPr/>
      <dgm:t>
        <a:bodyPr/>
        <a:lstStyle/>
        <a:p>
          <a:endParaRPr lang="ru-RU"/>
        </a:p>
      </dgm:t>
    </dgm:pt>
  </dgm:ptLst>
  <dgm:cxnLst>
    <dgm:cxn modelId="{628E2C85-5155-493F-AB4F-9CD90222D0FE}" type="presOf" srcId="{284A0085-61B7-49A6-806D-AB09DE59AA0D}" destId="{65FA871D-259E-4AC8-AAF0-278B3B3A0C20}" srcOrd="0" destOrd="0" presId="urn:microsoft.com/office/officeart/2005/8/layout/bProcess4"/>
    <dgm:cxn modelId="{25714AD1-20A7-4C49-A699-DA2181A44B25}" type="presOf" srcId="{5426609E-EE28-405F-A59A-78D294A4A7FF}" destId="{026AF18E-F8A9-42A2-8A25-7E6CDD749BA5}" srcOrd="0" destOrd="0" presId="urn:microsoft.com/office/officeart/2005/8/layout/bProcess4"/>
    <dgm:cxn modelId="{EAD2D9DD-F5D5-45EF-9DCD-91CB1C1B1B09}" type="presOf" srcId="{64A3361B-69E5-48C4-81CE-0E33E1AD18D0}" destId="{98A13B5A-17A7-477F-9124-38E9353BEC27}" srcOrd="0" destOrd="0" presId="urn:microsoft.com/office/officeart/2005/8/layout/bProcess4"/>
    <dgm:cxn modelId="{9563067C-57F3-437E-B227-AED72726A731}" srcId="{D237CFD0-D05E-4D9A-B99B-75713E2BA80A}" destId="{7531B98F-9004-40BD-90F8-C59C98322015}" srcOrd="3" destOrd="0" parTransId="{C3B31B5C-5F15-4A64-A49D-6E5ED38B3D49}" sibTransId="{284A0085-61B7-49A6-806D-AB09DE59AA0D}"/>
    <dgm:cxn modelId="{F701FAC9-5D89-498F-9A7B-4CF85AEC228F}" type="presOf" srcId="{773CE1F5-B21A-49F8-A211-D49E6032CF07}" destId="{B450ACF6-C5B9-4346-AD18-AB7F10EEDFEE}" srcOrd="0" destOrd="0" presId="urn:microsoft.com/office/officeart/2005/8/layout/bProcess4"/>
    <dgm:cxn modelId="{AA47A6B7-3C55-4746-8D0C-CD57382E19B0}" type="presOf" srcId="{D237CFD0-D05E-4D9A-B99B-75713E2BA80A}" destId="{39ABE0AA-EEDA-4B02-A754-AB95DA50F731}" srcOrd="0" destOrd="0" presId="urn:microsoft.com/office/officeart/2005/8/layout/bProcess4"/>
    <dgm:cxn modelId="{E94A98DC-4E83-4EC1-A295-08CB78991978}" srcId="{D237CFD0-D05E-4D9A-B99B-75713E2BA80A}" destId="{773CE1F5-B21A-49F8-A211-D49E6032CF07}" srcOrd="1" destOrd="0" parTransId="{DE874552-2F78-4500-BB7E-BD6E6B8C1F05}" sibTransId="{D82B5F0A-5381-4652-B730-B75A61A68E11}"/>
    <dgm:cxn modelId="{413BD0D3-471A-4945-8D3B-F8C9F8625001}" srcId="{D237CFD0-D05E-4D9A-B99B-75713E2BA80A}" destId="{5426609E-EE28-405F-A59A-78D294A4A7FF}" srcOrd="2" destOrd="0" parTransId="{14F2D340-5F0F-4707-AA32-F6939826FBC3}" sibTransId="{3C929055-98D7-483B-B72F-909856BC909F}"/>
    <dgm:cxn modelId="{C5D20FEC-2DE5-4390-AF3F-3EFDB68DFC69}" type="presOf" srcId="{D1F16793-3F62-499D-A694-1836F74C96A3}" destId="{216F85D4-2304-4B0E-93EB-53BD55C848EC}" srcOrd="0" destOrd="0" presId="urn:microsoft.com/office/officeart/2005/8/layout/bProcess4"/>
    <dgm:cxn modelId="{B965E2B5-F2F3-49E1-863B-74D537884C15}" srcId="{D237CFD0-D05E-4D9A-B99B-75713E2BA80A}" destId="{3F3F7E9D-89F5-4CDE-8A1B-983C87FC1E5F}" srcOrd="0" destOrd="0" parTransId="{E3E2D077-4382-4FEC-B358-5B1E01630E69}" sibTransId="{64A3361B-69E5-48C4-81CE-0E33E1AD18D0}"/>
    <dgm:cxn modelId="{D2C2FC94-50BA-4855-8376-50224A6CD906}" type="presOf" srcId="{D545FF13-90C8-486C-86C7-AEC76FC48C7D}" destId="{B58A086D-C443-42D0-BB24-71D0E08FABDE}" srcOrd="0" destOrd="0" presId="urn:microsoft.com/office/officeart/2005/8/layout/bProcess4"/>
    <dgm:cxn modelId="{59ABF41F-F708-4FC9-B2E1-7E8AC502E6BD}" type="presOf" srcId="{3F3F7E9D-89F5-4CDE-8A1B-983C87FC1E5F}" destId="{B7D6467F-88A1-4646-AB9F-56EC1CF861CF}" srcOrd="0" destOrd="0" presId="urn:microsoft.com/office/officeart/2005/8/layout/bProcess4"/>
    <dgm:cxn modelId="{0DF3C9D3-87F1-456F-8921-027D1E7B0FF0}" type="presOf" srcId="{7531B98F-9004-40BD-90F8-C59C98322015}" destId="{64768F70-B0EC-4BD1-A186-69234302FA38}" srcOrd="0" destOrd="0" presId="urn:microsoft.com/office/officeart/2005/8/layout/bProcess4"/>
    <dgm:cxn modelId="{678C4F99-D1EF-475C-AA49-D388D43B61E3}" type="presOf" srcId="{443CEDDE-8167-441E-9DA0-61D6EA337D2E}" destId="{0D7C39FA-410D-4AF6-A0E8-872D42BEB611}" srcOrd="0" destOrd="0" presId="urn:microsoft.com/office/officeart/2005/8/layout/bProcess4"/>
    <dgm:cxn modelId="{5F9ED8FA-D719-461E-8D63-48629FED48B9}" type="presOf" srcId="{D82B5F0A-5381-4652-B730-B75A61A68E11}" destId="{62CB5474-6FA5-4FAB-B2CC-8A46DB7616EB}" srcOrd="0" destOrd="0" presId="urn:microsoft.com/office/officeart/2005/8/layout/bProcess4"/>
    <dgm:cxn modelId="{38B6B522-B32F-46DF-8FDF-F6F62BAC018C}" type="presOf" srcId="{3C929055-98D7-483B-B72F-909856BC909F}" destId="{8610F759-7DCC-4FDC-A3F0-8BD87468913C}" srcOrd="0" destOrd="0" presId="urn:microsoft.com/office/officeart/2005/8/layout/bProcess4"/>
    <dgm:cxn modelId="{9C02FBBE-E30B-4BA0-A165-1C457FF88497}" srcId="{D237CFD0-D05E-4D9A-B99B-75713E2BA80A}" destId="{D1F16793-3F62-499D-A694-1836F74C96A3}" srcOrd="5" destOrd="0" parTransId="{A7C6046D-4340-4DF1-AC02-2536E16A1199}" sibTransId="{A08991E5-21FD-4887-9CBF-B50B4CEDED0E}"/>
    <dgm:cxn modelId="{D7AE08DC-AD89-4864-953D-D9E1B9AFD52F}" srcId="{D237CFD0-D05E-4D9A-B99B-75713E2BA80A}" destId="{443CEDDE-8167-441E-9DA0-61D6EA337D2E}" srcOrd="4" destOrd="0" parTransId="{7D45951A-5FFE-451E-BE89-4CF1532EEB9D}" sibTransId="{D545FF13-90C8-486C-86C7-AEC76FC48C7D}"/>
    <dgm:cxn modelId="{AD980875-7E39-4021-8151-F599BAF993BE}" type="presParOf" srcId="{39ABE0AA-EEDA-4B02-A754-AB95DA50F731}" destId="{521A71BA-DD95-41E3-83F7-8EDC18247789}" srcOrd="0" destOrd="0" presId="urn:microsoft.com/office/officeart/2005/8/layout/bProcess4"/>
    <dgm:cxn modelId="{D61ACFC1-7A77-4879-A296-4FDC3A97BC21}" type="presParOf" srcId="{521A71BA-DD95-41E3-83F7-8EDC18247789}" destId="{72EE87BF-5A65-41FB-918C-4830075A04A7}" srcOrd="0" destOrd="0" presId="urn:microsoft.com/office/officeart/2005/8/layout/bProcess4"/>
    <dgm:cxn modelId="{4733E9EE-2935-4A66-A44A-238DB8E4DFF7}" type="presParOf" srcId="{521A71BA-DD95-41E3-83F7-8EDC18247789}" destId="{B7D6467F-88A1-4646-AB9F-56EC1CF861CF}" srcOrd="1" destOrd="0" presId="urn:microsoft.com/office/officeart/2005/8/layout/bProcess4"/>
    <dgm:cxn modelId="{EF4C29AD-1796-4AA6-B2D0-613590260293}" type="presParOf" srcId="{39ABE0AA-EEDA-4B02-A754-AB95DA50F731}" destId="{98A13B5A-17A7-477F-9124-38E9353BEC27}" srcOrd="1" destOrd="0" presId="urn:microsoft.com/office/officeart/2005/8/layout/bProcess4"/>
    <dgm:cxn modelId="{B8C26216-9467-4B58-B820-E08EC989876C}" type="presParOf" srcId="{39ABE0AA-EEDA-4B02-A754-AB95DA50F731}" destId="{470056E0-6943-48A2-A0B2-51DC71E054C5}" srcOrd="2" destOrd="0" presId="urn:microsoft.com/office/officeart/2005/8/layout/bProcess4"/>
    <dgm:cxn modelId="{E5EA4C65-DBFC-4233-8BE9-279E91196D31}" type="presParOf" srcId="{470056E0-6943-48A2-A0B2-51DC71E054C5}" destId="{45AE9F40-07C8-4712-B50B-18B3F5370F48}" srcOrd="0" destOrd="0" presId="urn:microsoft.com/office/officeart/2005/8/layout/bProcess4"/>
    <dgm:cxn modelId="{26D259B2-DA7A-4E90-8D29-4AAB550F19B0}" type="presParOf" srcId="{470056E0-6943-48A2-A0B2-51DC71E054C5}" destId="{B450ACF6-C5B9-4346-AD18-AB7F10EEDFEE}" srcOrd="1" destOrd="0" presId="urn:microsoft.com/office/officeart/2005/8/layout/bProcess4"/>
    <dgm:cxn modelId="{2E4BC631-129B-4507-A473-B09E89909242}" type="presParOf" srcId="{39ABE0AA-EEDA-4B02-A754-AB95DA50F731}" destId="{62CB5474-6FA5-4FAB-B2CC-8A46DB7616EB}" srcOrd="3" destOrd="0" presId="urn:microsoft.com/office/officeart/2005/8/layout/bProcess4"/>
    <dgm:cxn modelId="{128C8FAF-4FFA-4AC8-A0A8-3BAF380248A1}" type="presParOf" srcId="{39ABE0AA-EEDA-4B02-A754-AB95DA50F731}" destId="{ADF26218-53D4-42EF-8122-82B87905484B}" srcOrd="4" destOrd="0" presId="urn:microsoft.com/office/officeart/2005/8/layout/bProcess4"/>
    <dgm:cxn modelId="{FD108978-5E35-4CDB-84C1-BF9FDF81CA09}" type="presParOf" srcId="{ADF26218-53D4-42EF-8122-82B87905484B}" destId="{10E07993-C606-40CE-9448-FE893B20F71B}" srcOrd="0" destOrd="0" presId="urn:microsoft.com/office/officeart/2005/8/layout/bProcess4"/>
    <dgm:cxn modelId="{E453441C-1C08-4874-8342-81A44D6BC82C}" type="presParOf" srcId="{ADF26218-53D4-42EF-8122-82B87905484B}" destId="{026AF18E-F8A9-42A2-8A25-7E6CDD749BA5}" srcOrd="1" destOrd="0" presId="urn:microsoft.com/office/officeart/2005/8/layout/bProcess4"/>
    <dgm:cxn modelId="{385720F1-86CC-447B-801B-1E9A46AC5E3A}" type="presParOf" srcId="{39ABE0AA-EEDA-4B02-A754-AB95DA50F731}" destId="{8610F759-7DCC-4FDC-A3F0-8BD87468913C}" srcOrd="5" destOrd="0" presId="urn:microsoft.com/office/officeart/2005/8/layout/bProcess4"/>
    <dgm:cxn modelId="{D1EF4C39-C087-48EF-A91E-4F69EF7B435F}" type="presParOf" srcId="{39ABE0AA-EEDA-4B02-A754-AB95DA50F731}" destId="{CEAFCD3D-7EF5-4B7A-8CF5-146BD8841885}" srcOrd="6" destOrd="0" presId="urn:microsoft.com/office/officeart/2005/8/layout/bProcess4"/>
    <dgm:cxn modelId="{2F7834C9-73DB-48CA-9AF7-15FB8A967A41}" type="presParOf" srcId="{CEAFCD3D-7EF5-4B7A-8CF5-146BD8841885}" destId="{1526900A-37B9-49F7-ACC3-D3D6AC0F8456}" srcOrd="0" destOrd="0" presId="urn:microsoft.com/office/officeart/2005/8/layout/bProcess4"/>
    <dgm:cxn modelId="{DCDC7516-9C5C-4D52-8FB3-FA90A8B71DA9}" type="presParOf" srcId="{CEAFCD3D-7EF5-4B7A-8CF5-146BD8841885}" destId="{64768F70-B0EC-4BD1-A186-69234302FA38}" srcOrd="1" destOrd="0" presId="urn:microsoft.com/office/officeart/2005/8/layout/bProcess4"/>
    <dgm:cxn modelId="{9EF65BE5-931E-49F4-A31F-053D39ED8E53}" type="presParOf" srcId="{39ABE0AA-EEDA-4B02-A754-AB95DA50F731}" destId="{65FA871D-259E-4AC8-AAF0-278B3B3A0C20}" srcOrd="7" destOrd="0" presId="urn:microsoft.com/office/officeart/2005/8/layout/bProcess4"/>
    <dgm:cxn modelId="{037BC768-A3E3-4E30-A83A-72C4E12DFDBE}" type="presParOf" srcId="{39ABE0AA-EEDA-4B02-A754-AB95DA50F731}" destId="{A334CC73-7224-4DBB-A02C-E1112F21626E}" srcOrd="8" destOrd="0" presId="urn:microsoft.com/office/officeart/2005/8/layout/bProcess4"/>
    <dgm:cxn modelId="{BB5BC1A6-236C-4385-A757-D0151A58A373}" type="presParOf" srcId="{A334CC73-7224-4DBB-A02C-E1112F21626E}" destId="{4984DC40-523D-45D7-9A7F-4F2DD1D856B0}" srcOrd="0" destOrd="0" presId="urn:microsoft.com/office/officeart/2005/8/layout/bProcess4"/>
    <dgm:cxn modelId="{A6CBBC9E-DD92-4491-A91D-7612A2FB6246}" type="presParOf" srcId="{A334CC73-7224-4DBB-A02C-E1112F21626E}" destId="{0D7C39FA-410D-4AF6-A0E8-872D42BEB611}" srcOrd="1" destOrd="0" presId="urn:microsoft.com/office/officeart/2005/8/layout/bProcess4"/>
    <dgm:cxn modelId="{0DB9666E-E0A9-4F31-B176-0A41A3FE3B2A}" type="presParOf" srcId="{39ABE0AA-EEDA-4B02-A754-AB95DA50F731}" destId="{B58A086D-C443-42D0-BB24-71D0E08FABDE}" srcOrd="9" destOrd="0" presId="urn:microsoft.com/office/officeart/2005/8/layout/bProcess4"/>
    <dgm:cxn modelId="{936D797E-D78E-4F6A-9203-7BE70231022B}" type="presParOf" srcId="{39ABE0AA-EEDA-4B02-A754-AB95DA50F731}" destId="{9367E847-17E9-4E75-9065-C3547534895E}" srcOrd="10" destOrd="0" presId="urn:microsoft.com/office/officeart/2005/8/layout/bProcess4"/>
    <dgm:cxn modelId="{78E16B38-9227-4ED5-90F1-A14F3C71BF5E}" type="presParOf" srcId="{9367E847-17E9-4E75-9065-C3547534895E}" destId="{5C7C807C-261B-4FFC-ABF6-B936CE99F18D}" srcOrd="0" destOrd="0" presId="urn:microsoft.com/office/officeart/2005/8/layout/bProcess4"/>
    <dgm:cxn modelId="{9EBC1585-51F0-4F94-8428-D0A9B6C5EDF2}" type="presParOf" srcId="{9367E847-17E9-4E75-9065-C3547534895E}" destId="{216F85D4-2304-4B0E-93EB-53BD55C848EC}"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02C71-310A-49BC-AEFA-1EAFD592BF6F}"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uk-UA"/>
        </a:p>
      </dgm:t>
    </dgm:pt>
    <dgm:pt modelId="{B63950E8-4E66-45A7-BA53-86CD61BB02B9}">
      <dgm:prSet phldrT="[Текст]" custT="1"/>
      <dgm:spPr/>
      <dgm:t>
        <a:bodyPr/>
        <a:lstStyle/>
        <a:p>
          <a:pPr algn="ctr"/>
          <a:r>
            <a:rPr lang="ru-RU" sz="1400" b="1" dirty="0"/>
            <a:t>1</a:t>
          </a:r>
          <a:endParaRPr lang="uk-UA" sz="1400" b="1" dirty="0"/>
        </a:p>
      </dgm:t>
    </dgm:pt>
    <dgm:pt modelId="{8A99CB5E-31F1-482B-9F0D-304BC9E5CB18}" type="parTrans" cxnId="{B33EBE69-4D9B-451C-8472-8A99AB82D24B}">
      <dgm:prSet/>
      <dgm:spPr/>
      <dgm:t>
        <a:bodyPr/>
        <a:lstStyle/>
        <a:p>
          <a:pPr algn="l"/>
          <a:endParaRPr lang="uk-UA"/>
        </a:p>
      </dgm:t>
    </dgm:pt>
    <dgm:pt modelId="{677C8005-6BFE-47C1-B2B1-172FDC4A1D37}" type="sibTrans" cxnId="{B33EBE69-4D9B-451C-8472-8A99AB82D24B}">
      <dgm:prSet/>
      <dgm:spPr/>
      <dgm:t>
        <a:bodyPr/>
        <a:lstStyle/>
        <a:p>
          <a:pPr algn="l"/>
          <a:endParaRPr lang="uk-UA"/>
        </a:p>
      </dgm:t>
    </dgm:pt>
    <dgm:pt modelId="{3998A5A8-FFEB-4657-ACEC-BE1AE5D0D576}">
      <dgm:prSet phldrT="[Текст]" custT="1"/>
      <dgm:spPr/>
      <dgm:t>
        <a:bodyPr/>
        <a:lstStyle/>
        <a:p>
          <a:pPr algn="l"/>
          <a:r>
            <a:rPr lang="ru-RU" sz="1400" dirty="0" err="1"/>
            <a:t>Мотивац</a:t>
          </a:r>
          <a:r>
            <a:rPr lang="uk-UA" sz="1400" dirty="0" err="1"/>
            <a:t>ійна</a:t>
          </a:r>
          <a:endParaRPr lang="uk-UA" sz="1400" dirty="0"/>
        </a:p>
      </dgm:t>
    </dgm:pt>
    <dgm:pt modelId="{11563F5E-55F1-4CBD-A534-75D44B5CBA66}" type="parTrans" cxnId="{198B0CE6-683F-40C4-9975-1151B237F275}">
      <dgm:prSet/>
      <dgm:spPr/>
      <dgm:t>
        <a:bodyPr/>
        <a:lstStyle/>
        <a:p>
          <a:pPr algn="l"/>
          <a:endParaRPr lang="uk-UA"/>
        </a:p>
      </dgm:t>
    </dgm:pt>
    <dgm:pt modelId="{A2D8EA45-53FE-4A45-8AD8-83B8C97A72B8}" type="sibTrans" cxnId="{198B0CE6-683F-40C4-9975-1151B237F275}">
      <dgm:prSet/>
      <dgm:spPr/>
      <dgm:t>
        <a:bodyPr/>
        <a:lstStyle/>
        <a:p>
          <a:pPr algn="l"/>
          <a:endParaRPr lang="uk-UA"/>
        </a:p>
      </dgm:t>
    </dgm:pt>
    <dgm:pt modelId="{883C54AB-3E8E-4E34-9684-CAD0528E96F7}">
      <dgm:prSet phldrT="[Текст]" custT="1"/>
      <dgm:spPr/>
      <dgm:t>
        <a:bodyPr/>
        <a:lstStyle/>
        <a:p>
          <a:pPr algn="ctr"/>
          <a:r>
            <a:rPr lang="ru-RU" sz="1400" b="1" dirty="0"/>
            <a:t>2</a:t>
          </a:r>
          <a:endParaRPr lang="uk-UA" sz="1400" b="1" dirty="0"/>
        </a:p>
      </dgm:t>
    </dgm:pt>
    <dgm:pt modelId="{2B407BFB-FDFB-40A5-A104-61661A85C860}" type="parTrans" cxnId="{3B3EF437-8616-4DA2-BA21-0394B137192D}">
      <dgm:prSet/>
      <dgm:spPr/>
      <dgm:t>
        <a:bodyPr/>
        <a:lstStyle/>
        <a:p>
          <a:pPr algn="l"/>
          <a:endParaRPr lang="uk-UA"/>
        </a:p>
      </dgm:t>
    </dgm:pt>
    <dgm:pt modelId="{0D1CABFA-0FBF-4CD6-B818-06BC9EE897F6}" type="sibTrans" cxnId="{3B3EF437-8616-4DA2-BA21-0394B137192D}">
      <dgm:prSet/>
      <dgm:spPr/>
      <dgm:t>
        <a:bodyPr/>
        <a:lstStyle/>
        <a:p>
          <a:pPr algn="l"/>
          <a:endParaRPr lang="uk-UA"/>
        </a:p>
      </dgm:t>
    </dgm:pt>
    <dgm:pt modelId="{9CF740CE-1D35-4489-96F4-76C5084E22D3}">
      <dgm:prSet phldrT="[Текст]" custT="1"/>
      <dgm:spPr/>
      <dgm:t>
        <a:bodyPr/>
        <a:lstStyle/>
        <a:p>
          <a:pPr algn="l"/>
          <a:r>
            <a:rPr lang="uk-UA" sz="1400" dirty="0"/>
            <a:t>Об'єднуюча</a:t>
          </a:r>
        </a:p>
      </dgm:t>
    </dgm:pt>
    <dgm:pt modelId="{8176017E-C8E7-44F8-AC23-CD5DBBC77755}" type="parTrans" cxnId="{B894D0C3-6C8A-43A8-BAEF-B69A14E863D0}">
      <dgm:prSet/>
      <dgm:spPr/>
      <dgm:t>
        <a:bodyPr/>
        <a:lstStyle/>
        <a:p>
          <a:pPr algn="l"/>
          <a:endParaRPr lang="uk-UA"/>
        </a:p>
      </dgm:t>
    </dgm:pt>
    <dgm:pt modelId="{90397A3B-CA9C-41B5-8B25-9E5468245C05}" type="sibTrans" cxnId="{B894D0C3-6C8A-43A8-BAEF-B69A14E863D0}">
      <dgm:prSet/>
      <dgm:spPr/>
      <dgm:t>
        <a:bodyPr/>
        <a:lstStyle/>
        <a:p>
          <a:pPr algn="l"/>
          <a:endParaRPr lang="uk-UA"/>
        </a:p>
      </dgm:t>
    </dgm:pt>
    <dgm:pt modelId="{CC0872C3-7C92-4675-AE8D-F288DDC70895}">
      <dgm:prSet phldrT="[Текст]" custT="1"/>
      <dgm:spPr/>
      <dgm:t>
        <a:bodyPr/>
        <a:lstStyle/>
        <a:p>
          <a:pPr algn="ctr"/>
          <a:r>
            <a:rPr lang="ru-RU" sz="1400" b="1" dirty="0"/>
            <a:t>3</a:t>
          </a:r>
          <a:endParaRPr lang="uk-UA" sz="1400" b="1" dirty="0"/>
        </a:p>
      </dgm:t>
    </dgm:pt>
    <dgm:pt modelId="{18990E12-FE0E-42DB-9A2D-EFE98318FF4E}" type="parTrans" cxnId="{72B57368-44A6-4421-BFC4-123BABA05309}">
      <dgm:prSet/>
      <dgm:spPr/>
      <dgm:t>
        <a:bodyPr/>
        <a:lstStyle/>
        <a:p>
          <a:pPr algn="l"/>
          <a:endParaRPr lang="uk-UA"/>
        </a:p>
      </dgm:t>
    </dgm:pt>
    <dgm:pt modelId="{CE71C29A-41AC-47A5-9E44-5B770E487E66}" type="sibTrans" cxnId="{72B57368-44A6-4421-BFC4-123BABA05309}">
      <dgm:prSet/>
      <dgm:spPr/>
      <dgm:t>
        <a:bodyPr/>
        <a:lstStyle/>
        <a:p>
          <a:pPr algn="l"/>
          <a:endParaRPr lang="uk-UA"/>
        </a:p>
      </dgm:t>
    </dgm:pt>
    <dgm:pt modelId="{DEB317EF-FCB1-4682-912A-E6F2F275D156}">
      <dgm:prSet phldrT="[Текст]" custT="1"/>
      <dgm:spPr/>
      <dgm:t>
        <a:bodyPr/>
        <a:lstStyle/>
        <a:p>
          <a:pPr algn="l"/>
          <a:r>
            <a:rPr lang="uk-UA" sz="1400" dirty="0"/>
            <a:t>Комунікативна</a:t>
          </a:r>
        </a:p>
      </dgm:t>
    </dgm:pt>
    <dgm:pt modelId="{E8758049-3A4A-47D5-8C72-5D68BD2D4D4F}" type="parTrans" cxnId="{5AF30A1A-9D46-42C0-866F-A03489970141}">
      <dgm:prSet/>
      <dgm:spPr/>
      <dgm:t>
        <a:bodyPr/>
        <a:lstStyle/>
        <a:p>
          <a:pPr algn="l"/>
          <a:endParaRPr lang="uk-UA"/>
        </a:p>
      </dgm:t>
    </dgm:pt>
    <dgm:pt modelId="{C61749AF-AF8C-4A75-83D7-ABD5D2F9B9C7}" type="sibTrans" cxnId="{5AF30A1A-9D46-42C0-866F-A03489970141}">
      <dgm:prSet/>
      <dgm:spPr/>
      <dgm:t>
        <a:bodyPr/>
        <a:lstStyle/>
        <a:p>
          <a:pPr algn="l"/>
          <a:endParaRPr lang="uk-UA"/>
        </a:p>
      </dgm:t>
    </dgm:pt>
    <dgm:pt modelId="{6C2A96D3-46C1-4E1C-A4CA-D77BD770AFE8}">
      <dgm:prSet custT="1"/>
      <dgm:spPr/>
      <dgm:t>
        <a:bodyPr/>
        <a:lstStyle/>
        <a:p>
          <a:pPr algn="ctr"/>
          <a:r>
            <a:rPr lang="uk-UA" sz="1400" b="1" dirty="0"/>
            <a:t>4</a:t>
          </a:r>
        </a:p>
      </dgm:t>
    </dgm:pt>
    <dgm:pt modelId="{9910517D-8F30-4B33-8A36-31359D890C24}" type="parTrans" cxnId="{AD670B34-9E12-40D4-ADAC-12424529C8DC}">
      <dgm:prSet/>
      <dgm:spPr/>
      <dgm:t>
        <a:bodyPr/>
        <a:lstStyle/>
        <a:p>
          <a:pPr algn="l"/>
          <a:endParaRPr lang="uk-UA"/>
        </a:p>
      </dgm:t>
    </dgm:pt>
    <dgm:pt modelId="{86A417E3-0132-47AC-950E-E92CBF57254D}" type="sibTrans" cxnId="{AD670B34-9E12-40D4-ADAC-12424529C8DC}">
      <dgm:prSet/>
      <dgm:spPr/>
      <dgm:t>
        <a:bodyPr/>
        <a:lstStyle/>
        <a:p>
          <a:pPr algn="l"/>
          <a:endParaRPr lang="uk-UA"/>
        </a:p>
      </dgm:t>
    </dgm:pt>
    <dgm:pt modelId="{D0805DE4-097B-44EF-ABEE-32DD98925669}">
      <dgm:prSet custT="1"/>
      <dgm:spPr/>
      <dgm:t>
        <a:bodyPr/>
        <a:lstStyle/>
        <a:p>
          <a:pPr algn="ctr"/>
          <a:r>
            <a:rPr lang="uk-UA" sz="1400" b="1" dirty="0"/>
            <a:t>5</a:t>
          </a:r>
        </a:p>
      </dgm:t>
    </dgm:pt>
    <dgm:pt modelId="{A854665D-C969-4512-ADBE-C35C73C8E506}" type="parTrans" cxnId="{16892A1D-3798-4567-A19A-B1BD5D7835FA}">
      <dgm:prSet/>
      <dgm:spPr/>
      <dgm:t>
        <a:bodyPr/>
        <a:lstStyle/>
        <a:p>
          <a:pPr algn="l"/>
          <a:endParaRPr lang="uk-UA"/>
        </a:p>
      </dgm:t>
    </dgm:pt>
    <dgm:pt modelId="{531B813E-83B4-4962-8124-481AB00812FB}" type="sibTrans" cxnId="{16892A1D-3798-4567-A19A-B1BD5D7835FA}">
      <dgm:prSet/>
      <dgm:spPr/>
      <dgm:t>
        <a:bodyPr/>
        <a:lstStyle/>
        <a:p>
          <a:pPr algn="l"/>
          <a:endParaRPr lang="uk-UA"/>
        </a:p>
      </dgm:t>
    </dgm:pt>
    <dgm:pt modelId="{EA5A0DA0-9A8B-454B-B3A9-CA24EAC48731}">
      <dgm:prSet custT="1"/>
      <dgm:spPr/>
      <dgm:t>
        <a:bodyPr/>
        <a:lstStyle/>
        <a:p>
          <a:pPr algn="l"/>
          <a:r>
            <a:rPr lang="uk-UA" sz="1400" dirty="0"/>
            <a:t>Інструмент впливу</a:t>
          </a:r>
        </a:p>
      </dgm:t>
    </dgm:pt>
    <dgm:pt modelId="{78A39094-ADD2-44CA-A01E-8A8105056E5B}" type="parTrans" cxnId="{0D47AC1F-E4A9-4443-AEE7-4297712249E9}">
      <dgm:prSet/>
      <dgm:spPr/>
      <dgm:t>
        <a:bodyPr/>
        <a:lstStyle/>
        <a:p>
          <a:pPr algn="l"/>
          <a:endParaRPr lang="uk-UA"/>
        </a:p>
      </dgm:t>
    </dgm:pt>
    <dgm:pt modelId="{5032415E-334D-434C-B805-0D68E7BD5268}" type="sibTrans" cxnId="{0D47AC1F-E4A9-4443-AEE7-4297712249E9}">
      <dgm:prSet/>
      <dgm:spPr/>
      <dgm:t>
        <a:bodyPr/>
        <a:lstStyle/>
        <a:p>
          <a:pPr algn="l"/>
          <a:endParaRPr lang="uk-UA"/>
        </a:p>
      </dgm:t>
    </dgm:pt>
    <dgm:pt modelId="{A419F164-5E28-4D69-9A94-5712249F469C}">
      <dgm:prSet custT="1"/>
      <dgm:spPr/>
      <dgm:t>
        <a:bodyPr/>
        <a:lstStyle/>
        <a:p>
          <a:pPr algn="l"/>
          <a:r>
            <a:rPr lang="uk-UA" sz="1400" dirty="0"/>
            <a:t>Утилітарна</a:t>
          </a:r>
        </a:p>
      </dgm:t>
    </dgm:pt>
    <dgm:pt modelId="{6A83780E-FBE5-443A-B5AB-180CC285568D}" type="parTrans" cxnId="{A79B36BF-958E-4533-9BAF-0D10B62D2210}">
      <dgm:prSet/>
      <dgm:spPr/>
      <dgm:t>
        <a:bodyPr/>
        <a:lstStyle/>
        <a:p>
          <a:pPr algn="l"/>
          <a:endParaRPr lang="uk-UA"/>
        </a:p>
      </dgm:t>
    </dgm:pt>
    <dgm:pt modelId="{882D0CBE-EAB2-42C9-B73E-0E5C8E745E35}" type="sibTrans" cxnId="{A79B36BF-958E-4533-9BAF-0D10B62D2210}">
      <dgm:prSet/>
      <dgm:spPr/>
      <dgm:t>
        <a:bodyPr/>
        <a:lstStyle/>
        <a:p>
          <a:pPr algn="l"/>
          <a:endParaRPr lang="uk-UA"/>
        </a:p>
      </dgm:t>
    </dgm:pt>
    <dgm:pt modelId="{9EEF99A7-6A92-4EEB-8BEA-84FBB6F7DFC3}" type="pres">
      <dgm:prSet presAssocID="{BC702C71-310A-49BC-AEFA-1EAFD592BF6F}" presName="linearFlow" presStyleCnt="0">
        <dgm:presLayoutVars>
          <dgm:dir/>
          <dgm:animLvl val="lvl"/>
          <dgm:resizeHandles val="exact"/>
        </dgm:presLayoutVars>
      </dgm:prSet>
      <dgm:spPr/>
      <dgm:t>
        <a:bodyPr/>
        <a:lstStyle/>
        <a:p>
          <a:endParaRPr lang="ru-RU"/>
        </a:p>
      </dgm:t>
    </dgm:pt>
    <dgm:pt modelId="{4AEF09EF-CC07-4491-88D1-155FA3DC65E3}" type="pres">
      <dgm:prSet presAssocID="{B63950E8-4E66-45A7-BA53-86CD61BB02B9}" presName="composite" presStyleCnt="0"/>
      <dgm:spPr/>
    </dgm:pt>
    <dgm:pt modelId="{BE7E5AEE-B3C8-469D-9A2E-CB11C5F133D5}" type="pres">
      <dgm:prSet presAssocID="{B63950E8-4E66-45A7-BA53-86CD61BB02B9}" presName="parentText" presStyleLbl="alignNode1" presStyleIdx="0" presStyleCnt="5" custLinFactNeighborX="0" custLinFactNeighborY="-135">
        <dgm:presLayoutVars>
          <dgm:chMax val="1"/>
          <dgm:bulletEnabled val="1"/>
        </dgm:presLayoutVars>
      </dgm:prSet>
      <dgm:spPr/>
      <dgm:t>
        <a:bodyPr/>
        <a:lstStyle/>
        <a:p>
          <a:endParaRPr lang="ru-RU"/>
        </a:p>
      </dgm:t>
    </dgm:pt>
    <dgm:pt modelId="{10ED173B-EACC-4903-B7F1-9F20839F438F}" type="pres">
      <dgm:prSet presAssocID="{B63950E8-4E66-45A7-BA53-86CD61BB02B9}" presName="descendantText" presStyleLbl="alignAcc1" presStyleIdx="0" presStyleCnt="5">
        <dgm:presLayoutVars>
          <dgm:bulletEnabled val="1"/>
        </dgm:presLayoutVars>
      </dgm:prSet>
      <dgm:spPr/>
      <dgm:t>
        <a:bodyPr/>
        <a:lstStyle/>
        <a:p>
          <a:endParaRPr lang="ru-RU"/>
        </a:p>
      </dgm:t>
    </dgm:pt>
    <dgm:pt modelId="{C18F75E8-8E3C-4E2F-9461-16F31FB6B035}" type="pres">
      <dgm:prSet presAssocID="{677C8005-6BFE-47C1-B2B1-172FDC4A1D37}" presName="sp" presStyleCnt="0"/>
      <dgm:spPr/>
    </dgm:pt>
    <dgm:pt modelId="{4F35FDC9-C74E-4BBB-83D7-F6C909F6DA61}" type="pres">
      <dgm:prSet presAssocID="{883C54AB-3E8E-4E34-9684-CAD0528E96F7}" presName="composite" presStyleCnt="0"/>
      <dgm:spPr/>
    </dgm:pt>
    <dgm:pt modelId="{74136A39-D269-44BF-A4A8-7E1A354DA04E}" type="pres">
      <dgm:prSet presAssocID="{883C54AB-3E8E-4E34-9684-CAD0528E96F7}" presName="parentText" presStyleLbl="alignNode1" presStyleIdx="1" presStyleCnt="5">
        <dgm:presLayoutVars>
          <dgm:chMax val="1"/>
          <dgm:bulletEnabled val="1"/>
        </dgm:presLayoutVars>
      </dgm:prSet>
      <dgm:spPr/>
      <dgm:t>
        <a:bodyPr/>
        <a:lstStyle/>
        <a:p>
          <a:endParaRPr lang="ru-RU"/>
        </a:p>
      </dgm:t>
    </dgm:pt>
    <dgm:pt modelId="{EC097BCF-C69D-4090-85D3-3E1CFF5B5CC4}" type="pres">
      <dgm:prSet presAssocID="{883C54AB-3E8E-4E34-9684-CAD0528E96F7}" presName="descendantText" presStyleLbl="alignAcc1" presStyleIdx="1" presStyleCnt="5">
        <dgm:presLayoutVars>
          <dgm:bulletEnabled val="1"/>
        </dgm:presLayoutVars>
      </dgm:prSet>
      <dgm:spPr/>
      <dgm:t>
        <a:bodyPr/>
        <a:lstStyle/>
        <a:p>
          <a:endParaRPr lang="ru-RU"/>
        </a:p>
      </dgm:t>
    </dgm:pt>
    <dgm:pt modelId="{AE667F3A-00C0-4B9D-88CA-ED0931F34A29}" type="pres">
      <dgm:prSet presAssocID="{0D1CABFA-0FBF-4CD6-B818-06BC9EE897F6}" presName="sp" presStyleCnt="0"/>
      <dgm:spPr/>
    </dgm:pt>
    <dgm:pt modelId="{DA94B6FD-152E-4DBC-B82D-1F62600AB2B7}" type="pres">
      <dgm:prSet presAssocID="{CC0872C3-7C92-4675-AE8D-F288DDC70895}" presName="composite" presStyleCnt="0"/>
      <dgm:spPr/>
    </dgm:pt>
    <dgm:pt modelId="{6CFD0D8E-8208-4454-91EB-F8E2F8CDCB6D}" type="pres">
      <dgm:prSet presAssocID="{CC0872C3-7C92-4675-AE8D-F288DDC70895}" presName="parentText" presStyleLbl="alignNode1" presStyleIdx="2" presStyleCnt="5">
        <dgm:presLayoutVars>
          <dgm:chMax val="1"/>
          <dgm:bulletEnabled val="1"/>
        </dgm:presLayoutVars>
      </dgm:prSet>
      <dgm:spPr/>
      <dgm:t>
        <a:bodyPr/>
        <a:lstStyle/>
        <a:p>
          <a:endParaRPr lang="ru-RU"/>
        </a:p>
      </dgm:t>
    </dgm:pt>
    <dgm:pt modelId="{CA7865D3-B763-4C73-BEF7-C612AA91DCAB}" type="pres">
      <dgm:prSet presAssocID="{CC0872C3-7C92-4675-AE8D-F288DDC70895}" presName="descendantText" presStyleLbl="alignAcc1" presStyleIdx="2" presStyleCnt="5">
        <dgm:presLayoutVars>
          <dgm:bulletEnabled val="1"/>
        </dgm:presLayoutVars>
      </dgm:prSet>
      <dgm:spPr/>
      <dgm:t>
        <a:bodyPr/>
        <a:lstStyle/>
        <a:p>
          <a:endParaRPr lang="ru-RU"/>
        </a:p>
      </dgm:t>
    </dgm:pt>
    <dgm:pt modelId="{D40FE30D-2A94-4909-A3DD-2923E784DE36}" type="pres">
      <dgm:prSet presAssocID="{CE71C29A-41AC-47A5-9E44-5B770E487E66}" presName="sp" presStyleCnt="0"/>
      <dgm:spPr/>
    </dgm:pt>
    <dgm:pt modelId="{9C672EC1-14A5-4B43-90F5-9A52BEF3598E}" type="pres">
      <dgm:prSet presAssocID="{6C2A96D3-46C1-4E1C-A4CA-D77BD770AFE8}" presName="composite" presStyleCnt="0"/>
      <dgm:spPr/>
    </dgm:pt>
    <dgm:pt modelId="{5088A03A-F7D4-4FA7-8851-190B58806C62}" type="pres">
      <dgm:prSet presAssocID="{6C2A96D3-46C1-4E1C-A4CA-D77BD770AFE8}" presName="parentText" presStyleLbl="alignNode1" presStyleIdx="3" presStyleCnt="5">
        <dgm:presLayoutVars>
          <dgm:chMax val="1"/>
          <dgm:bulletEnabled val="1"/>
        </dgm:presLayoutVars>
      </dgm:prSet>
      <dgm:spPr/>
      <dgm:t>
        <a:bodyPr/>
        <a:lstStyle/>
        <a:p>
          <a:endParaRPr lang="ru-RU"/>
        </a:p>
      </dgm:t>
    </dgm:pt>
    <dgm:pt modelId="{D4179430-0988-46B8-B408-24D29FB9DBD4}" type="pres">
      <dgm:prSet presAssocID="{6C2A96D3-46C1-4E1C-A4CA-D77BD770AFE8}" presName="descendantText" presStyleLbl="alignAcc1" presStyleIdx="3" presStyleCnt="5">
        <dgm:presLayoutVars>
          <dgm:bulletEnabled val="1"/>
        </dgm:presLayoutVars>
      </dgm:prSet>
      <dgm:spPr/>
      <dgm:t>
        <a:bodyPr/>
        <a:lstStyle/>
        <a:p>
          <a:endParaRPr lang="ru-RU"/>
        </a:p>
      </dgm:t>
    </dgm:pt>
    <dgm:pt modelId="{13AB6372-0127-4534-BEF4-BC5A9EA8B7BA}" type="pres">
      <dgm:prSet presAssocID="{86A417E3-0132-47AC-950E-E92CBF57254D}" presName="sp" presStyleCnt="0"/>
      <dgm:spPr/>
    </dgm:pt>
    <dgm:pt modelId="{A3D5623F-058A-460C-B055-16B9E7B51F8C}" type="pres">
      <dgm:prSet presAssocID="{D0805DE4-097B-44EF-ABEE-32DD98925669}" presName="composite" presStyleCnt="0"/>
      <dgm:spPr/>
    </dgm:pt>
    <dgm:pt modelId="{C5AEB21A-C86C-47D4-BE1B-C5A990D84E19}" type="pres">
      <dgm:prSet presAssocID="{D0805DE4-097B-44EF-ABEE-32DD98925669}" presName="parentText" presStyleLbl="alignNode1" presStyleIdx="4" presStyleCnt="5">
        <dgm:presLayoutVars>
          <dgm:chMax val="1"/>
          <dgm:bulletEnabled val="1"/>
        </dgm:presLayoutVars>
      </dgm:prSet>
      <dgm:spPr/>
      <dgm:t>
        <a:bodyPr/>
        <a:lstStyle/>
        <a:p>
          <a:endParaRPr lang="ru-RU"/>
        </a:p>
      </dgm:t>
    </dgm:pt>
    <dgm:pt modelId="{54FFBABB-83D1-4744-8163-66126DA30202}" type="pres">
      <dgm:prSet presAssocID="{D0805DE4-097B-44EF-ABEE-32DD98925669}" presName="descendantText" presStyleLbl="alignAcc1" presStyleIdx="4" presStyleCnt="5">
        <dgm:presLayoutVars>
          <dgm:bulletEnabled val="1"/>
        </dgm:presLayoutVars>
      </dgm:prSet>
      <dgm:spPr/>
      <dgm:t>
        <a:bodyPr/>
        <a:lstStyle/>
        <a:p>
          <a:endParaRPr lang="ru-RU"/>
        </a:p>
      </dgm:t>
    </dgm:pt>
  </dgm:ptLst>
  <dgm:cxnLst>
    <dgm:cxn modelId="{C5D0EE0A-15A4-48AB-B76A-4D7852EE5C05}" type="presOf" srcId="{6C2A96D3-46C1-4E1C-A4CA-D77BD770AFE8}" destId="{5088A03A-F7D4-4FA7-8851-190B58806C62}" srcOrd="0" destOrd="0" presId="urn:microsoft.com/office/officeart/2005/8/layout/chevron2"/>
    <dgm:cxn modelId="{0BA394FC-6D8C-44A2-B8AE-662AE9E4C280}" type="presOf" srcId="{883C54AB-3E8E-4E34-9684-CAD0528E96F7}" destId="{74136A39-D269-44BF-A4A8-7E1A354DA04E}" srcOrd="0" destOrd="0" presId="urn:microsoft.com/office/officeart/2005/8/layout/chevron2"/>
    <dgm:cxn modelId="{AD670B34-9E12-40D4-ADAC-12424529C8DC}" srcId="{BC702C71-310A-49BC-AEFA-1EAFD592BF6F}" destId="{6C2A96D3-46C1-4E1C-A4CA-D77BD770AFE8}" srcOrd="3" destOrd="0" parTransId="{9910517D-8F30-4B33-8A36-31359D890C24}" sibTransId="{86A417E3-0132-47AC-950E-E92CBF57254D}"/>
    <dgm:cxn modelId="{FDFB4472-9FA2-4277-8A1B-DC19F0B3B17F}" type="presOf" srcId="{DEB317EF-FCB1-4682-912A-E6F2F275D156}" destId="{CA7865D3-B763-4C73-BEF7-C612AA91DCAB}" srcOrd="0" destOrd="0" presId="urn:microsoft.com/office/officeart/2005/8/layout/chevron2"/>
    <dgm:cxn modelId="{EA785638-B3BD-47A8-8611-E7437B7D3A35}" type="presOf" srcId="{D0805DE4-097B-44EF-ABEE-32DD98925669}" destId="{C5AEB21A-C86C-47D4-BE1B-C5A990D84E19}" srcOrd="0" destOrd="0" presId="urn:microsoft.com/office/officeart/2005/8/layout/chevron2"/>
    <dgm:cxn modelId="{FC137C1C-CD48-40B7-9AC0-E1E2E7FF1037}" type="presOf" srcId="{A419F164-5E28-4D69-9A94-5712249F469C}" destId="{54FFBABB-83D1-4744-8163-66126DA30202}" srcOrd="0" destOrd="0" presId="urn:microsoft.com/office/officeart/2005/8/layout/chevron2"/>
    <dgm:cxn modelId="{5AF30A1A-9D46-42C0-866F-A03489970141}" srcId="{CC0872C3-7C92-4675-AE8D-F288DDC70895}" destId="{DEB317EF-FCB1-4682-912A-E6F2F275D156}" srcOrd="0" destOrd="0" parTransId="{E8758049-3A4A-47D5-8C72-5D68BD2D4D4F}" sibTransId="{C61749AF-AF8C-4A75-83D7-ABD5D2F9B9C7}"/>
    <dgm:cxn modelId="{0D47AC1F-E4A9-4443-AEE7-4297712249E9}" srcId="{6C2A96D3-46C1-4E1C-A4CA-D77BD770AFE8}" destId="{EA5A0DA0-9A8B-454B-B3A9-CA24EAC48731}" srcOrd="0" destOrd="0" parTransId="{78A39094-ADD2-44CA-A01E-8A8105056E5B}" sibTransId="{5032415E-334D-434C-B805-0D68E7BD5268}"/>
    <dgm:cxn modelId="{B894D0C3-6C8A-43A8-BAEF-B69A14E863D0}" srcId="{883C54AB-3E8E-4E34-9684-CAD0528E96F7}" destId="{9CF740CE-1D35-4489-96F4-76C5084E22D3}" srcOrd="0" destOrd="0" parTransId="{8176017E-C8E7-44F8-AC23-CD5DBBC77755}" sibTransId="{90397A3B-CA9C-41B5-8B25-9E5468245C05}"/>
    <dgm:cxn modelId="{A79B36BF-958E-4533-9BAF-0D10B62D2210}" srcId="{D0805DE4-097B-44EF-ABEE-32DD98925669}" destId="{A419F164-5E28-4D69-9A94-5712249F469C}" srcOrd="0" destOrd="0" parTransId="{6A83780E-FBE5-443A-B5AB-180CC285568D}" sibTransId="{882D0CBE-EAB2-42C9-B73E-0E5C8E745E35}"/>
    <dgm:cxn modelId="{3B3EF437-8616-4DA2-BA21-0394B137192D}" srcId="{BC702C71-310A-49BC-AEFA-1EAFD592BF6F}" destId="{883C54AB-3E8E-4E34-9684-CAD0528E96F7}" srcOrd="1" destOrd="0" parTransId="{2B407BFB-FDFB-40A5-A104-61661A85C860}" sibTransId="{0D1CABFA-0FBF-4CD6-B818-06BC9EE897F6}"/>
    <dgm:cxn modelId="{B33EBE69-4D9B-451C-8472-8A99AB82D24B}" srcId="{BC702C71-310A-49BC-AEFA-1EAFD592BF6F}" destId="{B63950E8-4E66-45A7-BA53-86CD61BB02B9}" srcOrd="0" destOrd="0" parTransId="{8A99CB5E-31F1-482B-9F0D-304BC9E5CB18}" sibTransId="{677C8005-6BFE-47C1-B2B1-172FDC4A1D37}"/>
    <dgm:cxn modelId="{925C9310-E7F4-4DDF-96F7-B65950032B47}" type="presOf" srcId="{EA5A0DA0-9A8B-454B-B3A9-CA24EAC48731}" destId="{D4179430-0988-46B8-B408-24D29FB9DBD4}" srcOrd="0" destOrd="0" presId="urn:microsoft.com/office/officeart/2005/8/layout/chevron2"/>
    <dgm:cxn modelId="{76867A22-B6F4-4B9E-AC8B-6C94E325D268}" type="presOf" srcId="{3998A5A8-FFEB-4657-ACEC-BE1AE5D0D576}" destId="{10ED173B-EACC-4903-B7F1-9F20839F438F}" srcOrd="0" destOrd="0" presId="urn:microsoft.com/office/officeart/2005/8/layout/chevron2"/>
    <dgm:cxn modelId="{58A69D67-4AA1-4CA2-A1FE-09556864F6AA}" type="presOf" srcId="{CC0872C3-7C92-4675-AE8D-F288DDC70895}" destId="{6CFD0D8E-8208-4454-91EB-F8E2F8CDCB6D}" srcOrd="0" destOrd="0" presId="urn:microsoft.com/office/officeart/2005/8/layout/chevron2"/>
    <dgm:cxn modelId="{EC287F07-51A0-4E88-BA64-82D98F0820A8}" type="presOf" srcId="{B63950E8-4E66-45A7-BA53-86CD61BB02B9}" destId="{BE7E5AEE-B3C8-469D-9A2E-CB11C5F133D5}" srcOrd="0" destOrd="0" presId="urn:microsoft.com/office/officeart/2005/8/layout/chevron2"/>
    <dgm:cxn modelId="{1B08E25D-C4EE-4C00-B1F3-11623CAF0257}" type="presOf" srcId="{9CF740CE-1D35-4489-96F4-76C5084E22D3}" destId="{EC097BCF-C69D-4090-85D3-3E1CFF5B5CC4}" srcOrd="0" destOrd="0" presId="urn:microsoft.com/office/officeart/2005/8/layout/chevron2"/>
    <dgm:cxn modelId="{16892A1D-3798-4567-A19A-B1BD5D7835FA}" srcId="{BC702C71-310A-49BC-AEFA-1EAFD592BF6F}" destId="{D0805DE4-097B-44EF-ABEE-32DD98925669}" srcOrd="4" destOrd="0" parTransId="{A854665D-C969-4512-ADBE-C35C73C8E506}" sibTransId="{531B813E-83B4-4962-8124-481AB00812FB}"/>
    <dgm:cxn modelId="{DD533455-5115-4209-97FB-7CAC9571AAD7}" type="presOf" srcId="{BC702C71-310A-49BC-AEFA-1EAFD592BF6F}" destId="{9EEF99A7-6A92-4EEB-8BEA-84FBB6F7DFC3}" srcOrd="0" destOrd="0" presId="urn:microsoft.com/office/officeart/2005/8/layout/chevron2"/>
    <dgm:cxn modelId="{198B0CE6-683F-40C4-9975-1151B237F275}" srcId="{B63950E8-4E66-45A7-BA53-86CD61BB02B9}" destId="{3998A5A8-FFEB-4657-ACEC-BE1AE5D0D576}" srcOrd="0" destOrd="0" parTransId="{11563F5E-55F1-4CBD-A534-75D44B5CBA66}" sibTransId="{A2D8EA45-53FE-4A45-8AD8-83B8C97A72B8}"/>
    <dgm:cxn modelId="{72B57368-44A6-4421-BFC4-123BABA05309}" srcId="{BC702C71-310A-49BC-AEFA-1EAFD592BF6F}" destId="{CC0872C3-7C92-4675-AE8D-F288DDC70895}" srcOrd="2" destOrd="0" parTransId="{18990E12-FE0E-42DB-9A2D-EFE98318FF4E}" sibTransId="{CE71C29A-41AC-47A5-9E44-5B770E487E66}"/>
    <dgm:cxn modelId="{CC71D211-2A74-4DF5-A0BB-2627CB3D038A}" type="presParOf" srcId="{9EEF99A7-6A92-4EEB-8BEA-84FBB6F7DFC3}" destId="{4AEF09EF-CC07-4491-88D1-155FA3DC65E3}" srcOrd="0" destOrd="0" presId="urn:microsoft.com/office/officeart/2005/8/layout/chevron2"/>
    <dgm:cxn modelId="{6EBE97C5-0FEA-457A-B7C3-204218C56013}" type="presParOf" srcId="{4AEF09EF-CC07-4491-88D1-155FA3DC65E3}" destId="{BE7E5AEE-B3C8-469D-9A2E-CB11C5F133D5}" srcOrd="0" destOrd="0" presId="urn:microsoft.com/office/officeart/2005/8/layout/chevron2"/>
    <dgm:cxn modelId="{3B65C078-553C-4961-8474-1DA526E6D0CD}" type="presParOf" srcId="{4AEF09EF-CC07-4491-88D1-155FA3DC65E3}" destId="{10ED173B-EACC-4903-B7F1-9F20839F438F}" srcOrd="1" destOrd="0" presId="urn:microsoft.com/office/officeart/2005/8/layout/chevron2"/>
    <dgm:cxn modelId="{0E35BB17-5561-49EC-AAC2-72434971DB0F}" type="presParOf" srcId="{9EEF99A7-6A92-4EEB-8BEA-84FBB6F7DFC3}" destId="{C18F75E8-8E3C-4E2F-9461-16F31FB6B035}" srcOrd="1" destOrd="0" presId="urn:microsoft.com/office/officeart/2005/8/layout/chevron2"/>
    <dgm:cxn modelId="{8154CCBB-58B2-414E-BE29-FBB928261473}" type="presParOf" srcId="{9EEF99A7-6A92-4EEB-8BEA-84FBB6F7DFC3}" destId="{4F35FDC9-C74E-4BBB-83D7-F6C909F6DA61}" srcOrd="2" destOrd="0" presId="urn:microsoft.com/office/officeart/2005/8/layout/chevron2"/>
    <dgm:cxn modelId="{223A1EE4-AA8D-4563-8B2C-B7B953E2C0FB}" type="presParOf" srcId="{4F35FDC9-C74E-4BBB-83D7-F6C909F6DA61}" destId="{74136A39-D269-44BF-A4A8-7E1A354DA04E}" srcOrd="0" destOrd="0" presId="urn:microsoft.com/office/officeart/2005/8/layout/chevron2"/>
    <dgm:cxn modelId="{BCC0519C-75CB-47AB-9E63-19A9F48F4410}" type="presParOf" srcId="{4F35FDC9-C74E-4BBB-83D7-F6C909F6DA61}" destId="{EC097BCF-C69D-4090-85D3-3E1CFF5B5CC4}" srcOrd="1" destOrd="0" presId="urn:microsoft.com/office/officeart/2005/8/layout/chevron2"/>
    <dgm:cxn modelId="{2FE3E0B1-28E9-4C69-A4CC-50BAB6359DE5}" type="presParOf" srcId="{9EEF99A7-6A92-4EEB-8BEA-84FBB6F7DFC3}" destId="{AE667F3A-00C0-4B9D-88CA-ED0931F34A29}" srcOrd="3" destOrd="0" presId="urn:microsoft.com/office/officeart/2005/8/layout/chevron2"/>
    <dgm:cxn modelId="{81C416DE-7B58-44A9-9799-4C85E0769168}" type="presParOf" srcId="{9EEF99A7-6A92-4EEB-8BEA-84FBB6F7DFC3}" destId="{DA94B6FD-152E-4DBC-B82D-1F62600AB2B7}" srcOrd="4" destOrd="0" presId="urn:microsoft.com/office/officeart/2005/8/layout/chevron2"/>
    <dgm:cxn modelId="{B6214177-C4F5-4C76-83B4-9A7E52DA3A84}" type="presParOf" srcId="{DA94B6FD-152E-4DBC-B82D-1F62600AB2B7}" destId="{6CFD0D8E-8208-4454-91EB-F8E2F8CDCB6D}" srcOrd="0" destOrd="0" presId="urn:microsoft.com/office/officeart/2005/8/layout/chevron2"/>
    <dgm:cxn modelId="{B27FC8A9-19B5-45FA-9D33-18F99D605093}" type="presParOf" srcId="{DA94B6FD-152E-4DBC-B82D-1F62600AB2B7}" destId="{CA7865D3-B763-4C73-BEF7-C612AA91DCAB}" srcOrd="1" destOrd="0" presId="urn:microsoft.com/office/officeart/2005/8/layout/chevron2"/>
    <dgm:cxn modelId="{DAA3F9E2-8F7D-46B8-9651-1E3D01595287}" type="presParOf" srcId="{9EEF99A7-6A92-4EEB-8BEA-84FBB6F7DFC3}" destId="{D40FE30D-2A94-4909-A3DD-2923E784DE36}" srcOrd="5" destOrd="0" presId="urn:microsoft.com/office/officeart/2005/8/layout/chevron2"/>
    <dgm:cxn modelId="{C395B91F-EE1E-44FD-97D5-075A923C56D6}" type="presParOf" srcId="{9EEF99A7-6A92-4EEB-8BEA-84FBB6F7DFC3}" destId="{9C672EC1-14A5-4B43-90F5-9A52BEF3598E}" srcOrd="6" destOrd="0" presId="urn:microsoft.com/office/officeart/2005/8/layout/chevron2"/>
    <dgm:cxn modelId="{F1785397-91C5-4AF3-911F-29703AC57B8E}" type="presParOf" srcId="{9C672EC1-14A5-4B43-90F5-9A52BEF3598E}" destId="{5088A03A-F7D4-4FA7-8851-190B58806C62}" srcOrd="0" destOrd="0" presId="urn:microsoft.com/office/officeart/2005/8/layout/chevron2"/>
    <dgm:cxn modelId="{A90E779F-84FB-49C6-95DD-0312853A4146}" type="presParOf" srcId="{9C672EC1-14A5-4B43-90F5-9A52BEF3598E}" destId="{D4179430-0988-46B8-B408-24D29FB9DBD4}" srcOrd="1" destOrd="0" presId="urn:microsoft.com/office/officeart/2005/8/layout/chevron2"/>
    <dgm:cxn modelId="{BE01341A-ED0B-46F8-80BF-A8AA4B4360B8}" type="presParOf" srcId="{9EEF99A7-6A92-4EEB-8BEA-84FBB6F7DFC3}" destId="{13AB6372-0127-4534-BEF4-BC5A9EA8B7BA}" srcOrd="7" destOrd="0" presId="urn:microsoft.com/office/officeart/2005/8/layout/chevron2"/>
    <dgm:cxn modelId="{600125BC-AC96-4515-9A5F-1DCC94C3BC0C}" type="presParOf" srcId="{9EEF99A7-6A92-4EEB-8BEA-84FBB6F7DFC3}" destId="{A3D5623F-058A-460C-B055-16B9E7B51F8C}" srcOrd="8" destOrd="0" presId="urn:microsoft.com/office/officeart/2005/8/layout/chevron2"/>
    <dgm:cxn modelId="{39FE62F9-D160-4783-AD47-9F99EEF61C90}" type="presParOf" srcId="{A3D5623F-058A-460C-B055-16B9E7B51F8C}" destId="{C5AEB21A-C86C-47D4-BE1B-C5A990D84E19}" srcOrd="0" destOrd="0" presId="urn:microsoft.com/office/officeart/2005/8/layout/chevron2"/>
    <dgm:cxn modelId="{4D88A47C-DA3C-47A9-86FC-5F522A56DBDD}" type="presParOf" srcId="{A3D5623F-058A-460C-B055-16B9E7B51F8C}" destId="{54FFBABB-83D1-4744-8163-66126DA3020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13B5A-17A7-477F-9124-38E9353BEC27}">
      <dsp:nvSpPr>
        <dsp:cNvPr id="0" name=""/>
        <dsp:cNvSpPr/>
      </dsp:nvSpPr>
      <dsp:spPr>
        <a:xfrm rot="5400000">
          <a:off x="424201" y="1671150"/>
          <a:ext cx="1761630" cy="212566"/>
        </a:xfrm>
        <a:prstGeom prst="rect">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7D6467F-88A1-4646-AB9F-56EC1CF861CF}">
      <dsp:nvSpPr>
        <dsp:cNvPr id="0" name=""/>
        <dsp:cNvSpPr/>
      </dsp:nvSpPr>
      <dsp:spPr>
        <a:xfrm>
          <a:off x="90234" y="544394"/>
          <a:ext cx="3836918" cy="14171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b="0" kern="1200" dirty="0" smtClean="0">
              <a:latin typeface="Times New Roman" pitchFamily="18" charset="0"/>
              <a:cs typeface="Times New Roman" pitchFamily="18" charset="0"/>
            </a:rPr>
            <a:t>інтерактивні технології дозволяють забезпечити глибину вивчення змісту. Учні освоюють усі рівні пізнання (знання, розуміння, аналіз, синтез, оцінка).</a:t>
          </a:r>
          <a:endParaRPr lang="uk-UA" sz="1600" b="0" kern="1200" dirty="0">
            <a:latin typeface="Times New Roman" pitchFamily="18" charset="0"/>
            <a:cs typeface="Times New Roman" pitchFamily="18" charset="0"/>
          </a:endParaRPr>
        </a:p>
      </dsp:txBody>
      <dsp:txXfrm>
        <a:off x="131740" y="585900"/>
        <a:ext cx="3753906" cy="1334097"/>
      </dsp:txXfrm>
    </dsp:sp>
    <dsp:sp modelId="{62CB5474-6FA5-4FAB-B2CC-8A46DB7616EB}">
      <dsp:nvSpPr>
        <dsp:cNvPr id="0" name=""/>
        <dsp:cNvSpPr/>
      </dsp:nvSpPr>
      <dsp:spPr>
        <a:xfrm rot="5400000">
          <a:off x="424201" y="3442537"/>
          <a:ext cx="1761630" cy="212566"/>
        </a:xfrm>
        <a:prstGeom prst="rect">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50ACF6-C5B9-4346-AD18-AB7F10EEDFEE}">
      <dsp:nvSpPr>
        <dsp:cNvPr id="0" name=""/>
        <dsp:cNvSpPr/>
      </dsp:nvSpPr>
      <dsp:spPr>
        <a:xfrm>
          <a:off x="43517" y="2315781"/>
          <a:ext cx="3930353" cy="14171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uk-UA" sz="1800" b="0" kern="1200" dirty="0" smtClean="0">
              <a:latin typeface="Times New Roman" pitchFamily="18" charset="0"/>
              <a:cs typeface="Times New Roman" pitchFamily="18" charset="0"/>
            </a:rPr>
            <a:t>вчитель отримує можливість диференційованого підходу до учнів із спеціальними потребами – особистісними та інтелектуальними.</a:t>
          </a:r>
          <a:endParaRPr lang="ru-RU" sz="1800" b="0" kern="1200" dirty="0">
            <a:latin typeface="Times New Roman" pitchFamily="18" charset="0"/>
            <a:cs typeface="Times New Roman" pitchFamily="18" charset="0"/>
          </a:endParaRPr>
        </a:p>
      </dsp:txBody>
      <dsp:txXfrm>
        <a:off x="85023" y="2357287"/>
        <a:ext cx="3847341" cy="1334097"/>
      </dsp:txXfrm>
    </dsp:sp>
    <dsp:sp modelId="{8610F759-7DCC-4FDC-A3F0-8BD87468913C}">
      <dsp:nvSpPr>
        <dsp:cNvPr id="0" name=""/>
        <dsp:cNvSpPr/>
      </dsp:nvSpPr>
      <dsp:spPr>
        <a:xfrm>
          <a:off x="1313286" y="4328230"/>
          <a:ext cx="4724851" cy="212566"/>
        </a:xfrm>
        <a:prstGeom prst="rect">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26AF18E-F8A9-42A2-8A25-7E6CDD749BA5}">
      <dsp:nvSpPr>
        <dsp:cNvPr id="0" name=""/>
        <dsp:cNvSpPr/>
      </dsp:nvSpPr>
      <dsp:spPr>
        <a:xfrm>
          <a:off x="6613" y="4087168"/>
          <a:ext cx="4004160" cy="14171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b="0" kern="1200" dirty="0" smtClean="0">
              <a:latin typeface="Times New Roman" pitchFamily="18" charset="0"/>
              <a:cs typeface="Times New Roman" pitchFamily="18" charset="0"/>
            </a:rPr>
            <a:t>змінюється роль учнів: вони приймають важливі рішення щодо процесу навчання.</a:t>
          </a:r>
          <a:endParaRPr lang="ru-RU" sz="2000" b="0" kern="1200" dirty="0">
            <a:latin typeface="Times New Roman" pitchFamily="18" charset="0"/>
            <a:cs typeface="Times New Roman" pitchFamily="18" charset="0"/>
          </a:endParaRPr>
        </a:p>
      </dsp:txBody>
      <dsp:txXfrm>
        <a:off x="48119" y="4128674"/>
        <a:ext cx="3921148" cy="1334097"/>
      </dsp:txXfrm>
    </dsp:sp>
    <dsp:sp modelId="{65FA871D-259E-4AC8-AAF0-278B3B3A0C20}">
      <dsp:nvSpPr>
        <dsp:cNvPr id="0" name=""/>
        <dsp:cNvSpPr/>
      </dsp:nvSpPr>
      <dsp:spPr>
        <a:xfrm rot="16200000">
          <a:off x="5165011" y="3442537"/>
          <a:ext cx="1761630" cy="212566"/>
        </a:xfrm>
        <a:prstGeom prst="rect">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768F70-B0EC-4BD1-A186-69234302FA38}">
      <dsp:nvSpPr>
        <dsp:cNvPr id="0" name=""/>
        <dsp:cNvSpPr/>
      </dsp:nvSpPr>
      <dsp:spPr>
        <a:xfrm>
          <a:off x="4888189" y="4087168"/>
          <a:ext cx="3722628" cy="14171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b="0" kern="1200" dirty="0" smtClean="0">
              <a:latin typeface="Times New Roman" pitchFamily="18" charset="0"/>
              <a:cs typeface="Times New Roman" pitchFamily="18" charset="0"/>
            </a:rPr>
            <a:t>основним джерелом  мотивації навчання стає інтерес самого учня.</a:t>
          </a:r>
          <a:endParaRPr lang="ru-RU" sz="2000" b="0" kern="1200" dirty="0">
            <a:latin typeface="Times New Roman" pitchFamily="18" charset="0"/>
            <a:cs typeface="Times New Roman" pitchFamily="18" charset="0"/>
          </a:endParaRPr>
        </a:p>
      </dsp:txBody>
      <dsp:txXfrm>
        <a:off x="4929695" y="4128674"/>
        <a:ext cx="3639616" cy="1334097"/>
      </dsp:txXfrm>
    </dsp:sp>
    <dsp:sp modelId="{B58A086D-C443-42D0-BB24-71D0E08FABDE}">
      <dsp:nvSpPr>
        <dsp:cNvPr id="0" name=""/>
        <dsp:cNvSpPr/>
      </dsp:nvSpPr>
      <dsp:spPr>
        <a:xfrm rot="16200000">
          <a:off x="5165011" y="1671150"/>
          <a:ext cx="1761630" cy="212566"/>
        </a:xfrm>
        <a:prstGeom prst="rect">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7C39FA-410D-4AF6-A0E8-872D42BEB611}">
      <dsp:nvSpPr>
        <dsp:cNvPr id="0" name=""/>
        <dsp:cNvSpPr/>
      </dsp:nvSpPr>
      <dsp:spPr>
        <a:xfrm>
          <a:off x="4790184" y="2315781"/>
          <a:ext cx="3918638" cy="14171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b="0" kern="1200" dirty="0" smtClean="0">
              <a:latin typeface="Times New Roman" pitchFamily="18" charset="0"/>
              <a:cs typeface="Times New Roman" pitchFamily="18" charset="0"/>
            </a:rPr>
            <a:t>значно підвищується роль особистості педагога: він менше часу витрачає на вирішення проблеми з дисципліною, педагог сильніше розкривається перед учнями як лідер, організатор.</a:t>
          </a:r>
          <a:endParaRPr lang="ru-RU" sz="1600" b="0" kern="1200" dirty="0">
            <a:latin typeface="Times New Roman" pitchFamily="18" charset="0"/>
            <a:cs typeface="Times New Roman" pitchFamily="18" charset="0"/>
          </a:endParaRPr>
        </a:p>
      </dsp:txBody>
      <dsp:txXfrm>
        <a:off x="4831690" y="2357287"/>
        <a:ext cx="3835626" cy="1334097"/>
      </dsp:txXfrm>
    </dsp:sp>
    <dsp:sp modelId="{216F85D4-2304-4B0E-93EB-53BD55C848EC}">
      <dsp:nvSpPr>
        <dsp:cNvPr id="0" name=""/>
        <dsp:cNvSpPr/>
      </dsp:nvSpPr>
      <dsp:spPr>
        <a:xfrm>
          <a:off x="4825198" y="544394"/>
          <a:ext cx="3848609" cy="14171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uk-UA" sz="1800" b="0" kern="1200" dirty="0" smtClean="0">
              <a:latin typeface="Times New Roman" pitchFamily="18" charset="0"/>
              <a:cs typeface="Times New Roman" pitchFamily="18" charset="0"/>
            </a:rPr>
            <a:t>учні, які отримують власний досвід вчителювання, з нової точки зору дивляться на навчально-виховний процес, на роль вчителя і учня в ньому.</a:t>
          </a:r>
          <a:endParaRPr lang="ru-RU" sz="1800" b="0" kern="1200" dirty="0">
            <a:latin typeface="Times New Roman" pitchFamily="18" charset="0"/>
            <a:cs typeface="Times New Roman" pitchFamily="18" charset="0"/>
          </a:endParaRPr>
        </a:p>
      </dsp:txBody>
      <dsp:txXfrm>
        <a:off x="4866704" y="585900"/>
        <a:ext cx="3765597" cy="1334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E5AEE-B3C8-469D-9A2E-CB11C5F133D5}">
      <dsp:nvSpPr>
        <dsp:cNvPr id="0" name=""/>
        <dsp:cNvSpPr/>
      </dsp:nvSpPr>
      <dsp:spPr>
        <a:xfrm rot="5400000">
          <a:off x="-112263" y="112267"/>
          <a:ext cx="748426" cy="52389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a:t>1</a:t>
          </a:r>
          <a:endParaRPr lang="uk-UA" sz="1400" b="1" kern="1200" dirty="0"/>
        </a:p>
      </dsp:txBody>
      <dsp:txXfrm rot="-5400000">
        <a:off x="1" y="261952"/>
        <a:ext cx="523898" cy="224528"/>
      </dsp:txXfrm>
    </dsp:sp>
    <dsp:sp modelId="{10ED173B-EACC-4903-B7F1-9F20839F438F}">
      <dsp:nvSpPr>
        <dsp:cNvPr id="0" name=""/>
        <dsp:cNvSpPr/>
      </dsp:nvSpPr>
      <dsp:spPr>
        <a:xfrm rot="5400000">
          <a:off x="1765866" y="-1240953"/>
          <a:ext cx="486477" cy="297041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err="1"/>
            <a:t>Мотивац</a:t>
          </a:r>
          <a:r>
            <a:rPr lang="uk-UA" sz="1400" kern="1200" dirty="0" err="1"/>
            <a:t>ійна</a:t>
          </a:r>
          <a:endParaRPr lang="uk-UA" sz="1400" kern="1200" dirty="0"/>
        </a:p>
      </dsp:txBody>
      <dsp:txXfrm rot="-5400000">
        <a:off x="523899" y="24762"/>
        <a:ext cx="2946664" cy="438981"/>
      </dsp:txXfrm>
    </dsp:sp>
    <dsp:sp modelId="{74136A39-D269-44BF-A4A8-7E1A354DA04E}">
      <dsp:nvSpPr>
        <dsp:cNvPr id="0" name=""/>
        <dsp:cNvSpPr/>
      </dsp:nvSpPr>
      <dsp:spPr>
        <a:xfrm rot="5400000">
          <a:off x="-112263" y="738377"/>
          <a:ext cx="748426" cy="523898"/>
        </a:xfrm>
        <a:prstGeom prst="chevron">
          <a:avLst/>
        </a:prstGeom>
        <a:solidFill>
          <a:schemeClr val="accent5">
            <a:hueOff val="-459284"/>
            <a:satOff val="68"/>
            <a:lumOff val="-1618"/>
            <a:alphaOff val="0"/>
          </a:schemeClr>
        </a:solidFill>
        <a:ln w="25400" cap="flat" cmpd="sng" algn="ctr">
          <a:solidFill>
            <a:schemeClr val="accent5">
              <a:hueOff val="-459284"/>
              <a:satOff val="68"/>
              <a:lumOff val="-16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a:t>2</a:t>
          </a:r>
          <a:endParaRPr lang="uk-UA" sz="1400" b="1" kern="1200" dirty="0"/>
        </a:p>
      </dsp:txBody>
      <dsp:txXfrm rot="-5400000">
        <a:off x="1" y="888062"/>
        <a:ext cx="523898" cy="224528"/>
      </dsp:txXfrm>
    </dsp:sp>
    <dsp:sp modelId="{EC097BCF-C69D-4090-85D3-3E1CFF5B5CC4}">
      <dsp:nvSpPr>
        <dsp:cNvPr id="0" name=""/>
        <dsp:cNvSpPr/>
      </dsp:nvSpPr>
      <dsp:spPr>
        <a:xfrm rot="5400000">
          <a:off x="1765866" y="-615854"/>
          <a:ext cx="486477" cy="2970412"/>
        </a:xfrm>
        <a:prstGeom prst="round2SameRect">
          <a:avLst/>
        </a:prstGeom>
        <a:solidFill>
          <a:schemeClr val="lt1">
            <a:alpha val="90000"/>
            <a:hueOff val="0"/>
            <a:satOff val="0"/>
            <a:lumOff val="0"/>
            <a:alphaOff val="0"/>
          </a:schemeClr>
        </a:solidFill>
        <a:ln w="25400" cap="flat" cmpd="sng" algn="ctr">
          <a:solidFill>
            <a:schemeClr val="accent5">
              <a:hueOff val="-459284"/>
              <a:satOff val="68"/>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a:t>Об'єднуюча</a:t>
          </a:r>
        </a:p>
      </dsp:txBody>
      <dsp:txXfrm rot="-5400000">
        <a:off x="523899" y="649861"/>
        <a:ext cx="2946664" cy="438981"/>
      </dsp:txXfrm>
    </dsp:sp>
    <dsp:sp modelId="{6CFD0D8E-8208-4454-91EB-F8E2F8CDCB6D}">
      <dsp:nvSpPr>
        <dsp:cNvPr id="0" name=""/>
        <dsp:cNvSpPr/>
      </dsp:nvSpPr>
      <dsp:spPr>
        <a:xfrm rot="5400000">
          <a:off x="-112263" y="1363477"/>
          <a:ext cx="748426" cy="523898"/>
        </a:xfrm>
        <a:prstGeom prst="chevron">
          <a:avLst/>
        </a:prstGeom>
        <a:solidFill>
          <a:schemeClr val="accent5">
            <a:hueOff val="-918568"/>
            <a:satOff val="135"/>
            <a:lumOff val="-3236"/>
            <a:alphaOff val="0"/>
          </a:schemeClr>
        </a:solidFill>
        <a:ln w="25400" cap="flat" cmpd="sng" algn="ctr">
          <a:solidFill>
            <a:schemeClr val="accent5">
              <a:hueOff val="-918568"/>
              <a:satOff val="135"/>
              <a:lumOff val="-3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a:t>3</a:t>
          </a:r>
          <a:endParaRPr lang="uk-UA" sz="1400" b="1" kern="1200" dirty="0"/>
        </a:p>
      </dsp:txBody>
      <dsp:txXfrm rot="-5400000">
        <a:off x="1" y="1513162"/>
        <a:ext cx="523898" cy="224528"/>
      </dsp:txXfrm>
    </dsp:sp>
    <dsp:sp modelId="{CA7865D3-B763-4C73-BEF7-C612AA91DCAB}">
      <dsp:nvSpPr>
        <dsp:cNvPr id="0" name=""/>
        <dsp:cNvSpPr/>
      </dsp:nvSpPr>
      <dsp:spPr>
        <a:xfrm rot="5400000">
          <a:off x="1765866" y="9245"/>
          <a:ext cx="486477" cy="2970412"/>
        </a:xfrm>
        <a:prstGeom prst="round2SameRect">
          <a:avLst/>
        </a:prstGeom>
        <a:solidFill>
          <a:schemeClr val="lt1">
            <a:alpha val="90000"/>
            <a:hueOff val="0"/>
            <a:satOff val="0"/>
            <a:lumOff val="0"/>
            <a:alphaOff val="0"/>
          </a:schemeClr>
        </a:solidFill>
        <a:ln w="25400" cap="flat" cmpd="sng" algn="ctr">
          <a:solidFill>
            <a:schemeClr val="accent5">
              <a:hueOff val="-918568"/>
              <a:satOff val="135"/>
              <a:lumOff val="-3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a:t>Комунікативна</a:t>
          </a:r>
        </a:p>
      </dsp:txBody>
      <dsp:txXfrm rot="-5400000">
        <a:off x="523899" y="1274960"/>
        <a:ext cx="2946664" cy="438981"/>
      </dsp:txXfrm>
    </dsp:sp>
    <dsp:sp modelId="{5088A03A-F7D4-4FA7-8851-190B58806C62}">
      <dsp:nvSpPr>
        <dsp:cNvPr id="0" name=""/>
        <dsp:cNvSpPr/>
      </dsp:nvSpPr>
      <dsp:spPr>
        <a:xfrm rot="5400000">
          <a:off x="-112263" y="1988576"/>
          <a:ext cx="748426" cy="523898"/>
        </a:xfrm>
        <a:prstGeom prst="chevron">
          <a:avLst/>
        </a:prstGeom>
        <a:solidFill>
          <a:schemeClr val="accent5">
            <a:hueOff val="-1377853"/>
            <a:satOff val="203"/>
            <a:lumOff val="-4853"/>
            <a:alphaOff val="0"/>
          </a:schemeClr>
        </a:solidFill>
        <a:ln w="25400" cap="flat" cmpd="sng" algn="ctr">
          <a:solidFill>
            <a:schemeClr val="accent5">
              <a:hueOff val="-1377853"/>
              <a:satOff val="203"/>
              <a:lumOff val="-4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a:t>4</a:t>
          </a:r>
        </a:p>
      </dsp:txBody>
      <dsp:txXfrm rot="-5400000">
        <a:off x="1" y="2138261"/>
        <a:ext cx="523898" cy="224528"/>
      </dsp:txXfrm>
    </dsp:sp>
    <dsp:sp modelId="{D4179430-0988-46B8-B408-24D29FB9DBD4}">
      <dsp:nvSpPr>
        <dsp:cNvPr id="0" name=""/>
        <dsp:cNvSpPr/>
      </dsp:nvSpPr>
      <dsp:spPr>
        <a:xfrm rot="5400000">
          <a:off x="1765866" y="634345"/>
          <a:ext cx="486477" cy="2970412"/>
        </a:xfrm>
        <a:prstGeom prst="round2SameRect">
          <a:avLst/>
        </a:prstGeom>
        <a:solidFill>
          <a:schemeClr val="lt1">
            <a:alpha val="90000"/>
            <a:hueOff val="0"/>
            <a:satOff val="0"/>
            <a:lumOff val="0"/>
            <a:alphaOff val="0"/>
          </a:schemeClr>
        </a:solidFill>
        <a:ln w="25400" cap="flat" cmpd="sng" algn="ctr">
          <a:solidFill>
            <a:schemeClr val="accent5">
              <a:hueOff val="-1377853"/>
              <a:satOff val="203"/>
              <a:lumOff val="-4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a:t>Інструмент впливу</a:t>
          </a:r>
        </a:p>
      </dsp:txBody>
      <dsp:txXfrm rot="-5400000">
        <a:off x="523899" y="1900060"/>
        <a:ext cx="2946664" cy="438981"/>
      </dsp:txXfrm>
    </dsp:sp>
    <dsp:sp modelId="{C5AEB21A-C86C-47D4-BE1B-C5A990D84E19}">
      <dsp:nvSpPr>
        <dsp:cNvPr id="0" name=""/>
        <dsp:cNvSpPr/>
      </dsp:nvSpPr>
      <dsp:spPr>
        <a:xfrm rot="5400000">
          <a:off x="-112263" y="2613676"/>
          <a:ext cx="748426" cy="523898"/>
        </a:xfrm>
        <a:prstGeom prst="chevron">
          <a:avLst/>
        </a:prstGeom>
        <a:solidFill>
          <a:schemeClr val="accent5">
            <a:hueOff val="-1837137"/>
            <a:satOff val="270"/>
            <a:lumOff val="-6471"/>
            <a:alphaOff val="0"/>
          </a:schemeClr>
        </a:solidFill>
        <a:ln w="25400" cap="flat"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a:t>5</a:t>
          </a:r>
        </a:p>
      </dsp:txBody>
      <dsp:txXfrm rot="-5400000">
        <a:off x="1" y="2763361"/>
        <a:ext cx="523898" cy="224528"/>
      </dsp:txXfrm>
    </dsp:sp>
    <dsp:sp modelId="{54FFBABB-83D1-4744-8163-66126DA30202}">
      <dsp:nvSpPr>
        <dsp:cNvPr id="0" name=""/>
        <dsp:cNvSpPr/>
      </dsp:nvSpPr>
      <dsp:spPr>
        <a:xfrm rot="5400000">
          <a:off x="1765866" y="1259444"/>
          <a:ext cx="486477" cy="2970412"/>
        </a:xfrm>
        <a:prstGeom prst="round2SameRect">
          <a:avLst/>
        </a:prstGeom>
        <a:solidFill>
          <a:schemeClr val="lt1">
            <a:alpha val="90000"/>
            <a:hueOff val="0"/>
            <a:satOff val="0"/>
            <a:lumOff val="0"/>
            <a:alphaOff val="0"/>
          </a:schemeClr>
        </a:solidFill>
        <a:ln w="25400" cap="flat"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a:t>Утилітарна</a:t>
          </a:r>
        </a:p>
      </dsp:txBody>
      <dsp:txXfrm rot="-5400000">
        <a:off x="523899" y="2525159"/>
        <a:ext cx="2946664" cy="4389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9121C-B0F5-4BCC-9220-58C1E50E7E2C}" type="datetimeFigureOut">
              <a:rPr lang="ru-RU" smtClean="0"/>
              <a:pPr/>
              <a:t>15.02.2022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E62AF-9D65-48C2-8767-79395B6697FA}" type="slidenum">
              <a:rPr lang="ru-RU" smtClean="0"/>
              <a:pPr/>
              <a:t>‹№›</a:t>
            </a:fld>
            <a:endParaRPr lang="ru-RU"/>
          </a:p>
        </p:txBody>
      </p:sp>
    </p:spTree>
    <p:extLst>
      <p:ext uri="{BB962C8B-B14F-4D97-AF65-F5344CB8AC3E}">
        <p14:creationId xmlns:p14="http://schemas.microsoft.com/office/powerpoint/2010/main" val="119973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8CF92A8-15C3-42C8-830C-DD4EC47653D7}" type="slidenum">
              <a:rPr lang="ru-RU" smtClean="0">
                <a:solidFill>
                  <a:prstClr val="black"/>
                </a:solidFill>
              </a:rPr>
              <a:pPr>
                <a:defRPr/>
              </a:pPr>
              <a:t>4</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ru-RU">
                <a:solidFill>
                  <a:srgbClr val="FFFFFF"/>
                </a:solidFill>
                <a:latin typeface="Book Antiqua" pitchFamily="18" charset="0"/>
                <a:cs typeface="Arial"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FFFFFF"/>
                </a:solidFill>
                <a:latin typeface="Book Antiqua" pitchFamily="18" charset="0"/>
                <a:cs typeface="Arial" charset="0"/>
              </a:endParaRPr>
            </a:p>
          </p:txBody>
        </p:sp>
      </p:grpSp>
      <p:sp>
        <p:nvSpPr>
          <p:cNvPr id="169989"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ru-RU" noProof="0" smtClean="0"/>
              <a:t>Образец заголовка</a:t>
            </a:r>
          </a:p>
        </p:txBody>
      </p:sp>
      <p:sp>
        <p:nvSpPr>
          <p:cNvPr id="169990"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ru-RU" noProof="0" smtClean="0"/>
              <a:t>Образец подзаголовка</a:t>
            </a:r>
          </a:p>
        </p:txBody>
      </p:sp>
      <p:sp>
        <p:nvSpPr>
          <p:cNvPr id="7" name="Rectangle 7"/>
          <p:cNvSpPr>
            <a:spLocks noGrp="1" noChangeArrowheads="1"/>
          </p:cNvSpPr>
          <p:nvPr>
            <p:ph type="dt" sz="quarter" idx="10"/>
          </p:nvPr>
        </p:nvSpPr>
        <p:spPr/>
        <p:txBody>
          <a:bodyPr/>
          <a:lstStyle>
            <a:lvl1pPr>
              <a:defRPr/>
            </a:lvl1pPr>
          </a:lstStyle>
          <a:p>
            <a:pPr>
              <a:defRPr/>
            </a:pPr>
            <a:fld id="{70303588-C0E3-42AE-8C93-7836D30148F1}" type="datetimeFigureOut">
              <a:rPr lang="en-US">
                <a:solidFill>
                  <a:srgbClr val="FFFFFF"/>
                </a:solidFill>
              </a:rPr>
              <a:pPr>
                <a:defRPr/>
              </a:pPr>
              <a:t>2/15/2022</a:t>
            </a:fld>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3F093CDA-162D-4431-9C7D-FBE7BE6E12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342492"/>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A5909291-02D7-4461-9B8E-A5655C98E355}" type="datetimeFigureOut">
              <a:rPr lang="en-US">
                <a:solidFill>
                  <a:srgbClr val="FFFFFF"/>
                </a:solidFill>
              </a:rPr>
              <a:pPr>
                <a:defRPr/>
              </a:pPr>
              <a:t>2/15/2022</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6FACC64-18F6-491F-9003-FC6B9A44049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2858115"/>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8550E4CE-D7D0-4D6B-99D9-5BE1C02F138E}" type="datetimeFigureOut">
              <a:rPr lang="en-US">
                <a:solidFill>
                  <a:srgbClr val="FFFFFF"/>
                </a:solidFill>
              </a:rPr>
              <a:pPr>
                <a:defRPr/>
              </a:pPr>
              <a:t>2/15/2022</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BF3C2F4-7608-44F3-AA11-74C0B997D6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0089898"/>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864E75F-1B75-408A-8D29-D199A607B0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25975910"/>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9B8361E-8E4F-40A4-BE86-48D1AB8886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933224"/>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2F56EA5-1A47-41FC-9F43-80F2E4C613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2564433"/>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CE3D30E-C02A-457E-8BEA-C493DF41DA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55728188"/>
      </p:ext>
    </p:extLst>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9977465-128E-4949-9C97-D1C1F144B8C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15391282"/>
      </p:ext>
    </p:extLst>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12A1BA7-974F-4603-B33A-0C824194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13376491"/>
      </p:ext>
    </p:extLst>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BF92CA1-ECDB-4D55-946E-AF0D1DE6648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2157677"/>
      </p:ext>
    </p:extLst>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6D050E9-C8A0-45C4-ADBE-0301EF28963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0975732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fld id="{27D2F02B-2860-4507-8C14-603E80678B70}" type="datetimeFigureOut">
              <a:rPr lang="en-US">
                <a:solidFill>
                  <a:srgbClr val="FFFFFF"/>
                </a:solidFill>
              </a:rPr>
              <a:pPr>
                <a:defRPr/>
              </a:pPr>
              <a:t>2/15/2022</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835DAED-49DE-4A96-B3DC-0AA21CDD25B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51401767"/>
      </p:ext>
    </p:extLst>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59860EA-9F6E-4A04-A5B5-38657CB195D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09086275"/>
      </p:ext>
    </p:extLst>
  </p:cSld>
  <p:clrMapOvr>
    <a:masterClrMapping/>
  </p:clrMapOvr>
  <p:transition>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13F71CE-26D5-4DA7-9F5A-D4B18A44FB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76498290"/>
      </p:ext>
    </p:extLst>
  </p:cSld>
  <p:clrMapOvr>
    <a:masterClrMapping/>
  </p:clrMapOvr>
  <p:transition>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A48703C-3205-450C-B2D5-315EED42685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8353457"/>
      </p:ext>
    </p:extLst>
  </p:cSld>
  <p:clrMapOvr>
    <a:masterClrMapping/>
  </p:clrMapOvr>
  <p:transition>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864E75F-1B75-408A-8D29-D199A607B0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0189732"/>
      </p:ext>
    </p:extLst>
  </p:cSld>
  <p:clrMapOvr>
    <a:masterClrMapping/>
  </p:clrMapOvr>
  <p:transition>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9B8361E-8E4F-40A4-BE86-48D1AB8886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2360431"/>
      </p:ext>
    </p:extLst>
  </p:cSld>
  <p:clrMapOvr>
    <a:masterClrMapping/>
  </p:clrMapOvr>
  <p:transition>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2F56EA5-1A47-41FC-9F43-80F2E4C613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3323898"/>
      </p:ext>
    </p:extLst>
  </p:cSld>
  <p:clrMapOvr>
    <a:masterClrMapping/>
  </p:clrMapOvr>
  <p:transition>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CE3D30E-C02A-457E-8BEA-C493DF41DA2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530254"/>
      </p:ext>
    </p:extLst>
  </p:cSld>
  <p:clrMapOvr>
    <a:masterClrMapping/>
  </p:clrMapOvr>
  <p:transition>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9977465-128E-4949-9C97-D1C1F144B8C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0204919"/>
      </p:ext>
    </p:extLst>
  </p:cSld>
  <p:clrMapOvr>
    <a:masterClrMapping/>
  </p:clrMapOvr>
  <p:transition>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12A1BA7-974F-4603-B33A-0C824194E7A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7706845"/>
      </p:ext>
    </p:extLst>
  </p:cSld>
  <p:clrMapOvr>
    <a:masterClrMapping/>
  </p:clrMapOvr>
  <p:transition>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BF92CA1-ECDB-4D55-946E-AF0D1DE6648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61174255"/>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fld id="{E969B4B0-72D6-4C67-9431-BC3E354AF1AD}" type="datetimeFigureOut">
              <a:rPr lang="en-US">
                <a:solidFill>
                  <a:srgbClr val="FFFFFF"/>
                </a:solidFill>
              </a:rPr>
              <a:pPr>
                <a:defRPr/>
              </a:pPr>
              <a:t>2/15/2022</a:t>
            </a:fld>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7683CCF-D3BE-4DFD-8CB4-912ABCEA1E5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59608680"/>
      </p:ext>
    </p:extLst>
  </p:cSld>
  <p:clrMapOvr>
    <a:masterClrMapping/>
  </p:clrMapOvr>
  <p:transition>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6D050E9-C8A0-45C4-ADBE-0301EF28963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5783350"/>
      </p:ext>
    </p:extLst>
  </p:cSld>
  <p:clrMapOvr>
    <a:masterClrMapping/>
  </p:clrMapOvr>
  <p:transition>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59860EA-9F6E-4A04-A5B5-38657CB195D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70000511"/>
      </p:ext>
    </p:extLst>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13F71CE-26D5-4DA7-9F5A-D4B18A44FB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03941272"/>
      </p:ext>
    </p:extLst>
  </p:cSld>
  <p:clrMapOvr>
    <a:masterClrMapping/>
  </p:clrMapOvr>
  <p:transition>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A48703C-3205-450C-B2D5-315EED42685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10522642"/>
      </p:ext>
    </p:extLst>
  </p:cSld>
  <p:clrMapOvr>
    <a:masterClrMapping/>
  </p:clrMapOvr>
  <p:transition>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15.02.2022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p14="http://schemas.microsoft.com/office/powerpoint/2010/main" val="721736343"/>
      </p:ext>
    </p:extLst>
  </p:cSld>
  <p:clrMapOvr>
    <a:masterClrMapping/>
  </p:clrMapOvr>
  <p:transition>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63842A-F421-4974-8FE4-3048044527BD}"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583796004"/>
      </p:ext>
    </p:extLst>
  </p:cSld>
  <p:clrMapOvr>
    <a:masterClrMapping/>
  </p:clrMapOvr>
  <p:transition>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78721-412D-407C-977A-4D1F39536868}"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269728145"/>
      </p:ext>
    </p:extLst>
  </p:cSld>
  <p:clrMapOvr>
    <a:masterClrMapping/>
  </p:clrMapOvr>
  <p:transition>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029769-2F1E-4382-BA86-FDE26848BFD6}"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771365999"/>
      </p:ext>
    </p:extLst>
  </p:cSld>
  <p:clrMapOvr>
    <a:masterClrMapping/>
  </p:clrMapOvr>
  <p:transition>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45B2A3-96ED-4F42-B91B-ACAC01C4F1FA}"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56943845"/>
      </p:ext>
    </p:extLst>
  </p:cSld>
  <p:clrMapOvr>
    <a:masterClrMapping/>
  </p:clrMapOvr>
  <p:transition>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28C6BB-7A00-4D6E-91CB-BFBD8AB14F7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077839325"/>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31B11694-0839-4B2E-A6F5-3280F63F1435}" type="datetimeFigureOut">
              <a:rPr lang="en-US">
                <a:solidFill>
                  <a:srgbClr val="FFFFFF"/>
                </a:solidFill>
              </a:rPr>
              <a:pPr>
                <a:defRPr/>
              </a:pPr>
              <a:t>2/15/2022</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789DB41-B5DF-4137-94CB-E3319D8B34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9943111"/>
      </p:ext>
    </p:extLst>
  </p:cSld>
  <p:clrMapOvr>
    <a:masterClrMapping/>
  </p:clrMapOvr>
  <p:transition>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9B8EE0-69B6-47E5-B2F7-28601DDEED6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4142100805"/>
      </p:ext>
    </p:extLst>
  </p:cSld>
  <p:clrMapOvr>
    <a:masterClrMapping/>
  </p:clrMapOvr>
  <p:transition>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878EED-0AA0-4016-B645-326F9E638C3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077913329"/>
      </p:ext>
    </p:extLst>
  </p:cSld>
  <p:clrMapOvr>
    <a:masterClrMapping/>
  </p:clrMapOvr>
  <p:transition>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16F674-626F-49F7-A36E-E23129CA8B95}"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744405171"/>
      </p:ext>
    </p:extLst>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89EB1-C6FE-4141-B021-72DC059882A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921531327"/>
      </p:ext>
    </p:extLst>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0AEBDB-514A-4C97-9E12-1D95B977A91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747574169"/>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014364-77C4-467B-BE05-7D98ADC8B9E5}"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358530800"/>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5FCD46-7C2F-4EE1-A5D8-68069B7DF28F}"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025292565"/>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6738" name="Rectangle 2"/>
          <p:cNvSpPr>
            <a:spLocks noGrp="1" noRot="1" noChangeArrowheads="1"/>
          </p:cNvSpPr>
          <p:nvPr>
            <p:ph type="ctrTitle"/>
          </p:nvPr>
        </p:nvSpPr>
        <p:spPr>
          <a:xfrm>
            <a:off x="685800" y="1981200"/>
            <a:ext cx="7772400" cy="1600200"/>
          </a:xfrm>
        </p:spPr>
        <p:txBody>
          <a:bodyPr/>
          <a:lstStyle>
            <a:lvl1pPr>
              <a:defRPr/>
            </a:lvl1pPr>
          </a:lstStyle>
          <a:p>
            <a:pPr lvl="0"/>
            <a:r>
              <a:rPr lang="ru-RU" noProof="0" smtClean="0"/>
              <a:t>Образец заголовка</a:t>
            </a:r>
          </a:p>
        </p:txBody>
      </p:sp>
      <p:sp>
        <p:nvSpPr>
          <p:cNvPr id="11673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16740" name="Rectangle 4"/>
          <p:cNvSpPr>
            <a:spLocks noGrp="1" noChangeArrowheads="1"/>
          </p:cNvSpPr>
          <p:nvPr>
            <p:ph type="dt" sz="quarter" idx="2"/>
          </p:nvPr>
        </p:nvSpPr>
        <p:spPr/>
        <p:txBody>
          <a:bodyPr/>
          <a:lstStyle>
            <a:lvl1pPr>
              <a:defRPr/>
            </a:lvl1pPr>
          </a:lstStyle>
          <a:p>
            <a:endParaRPr lang="ru-RU">
              <a:solidFill>
                <a:srgbClr val="FFFFFF"/>
              </a:solidFill>
            </a:endParaRPr>
          </a:p>
        </p:txBody>
      </p:sp>
      <p:sp>
        <p:nvSpPr>
          <p:cNvPr id="116741" name="Rectangle 5"/>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116742" name="Rectangle 6"/>
          <p:cNvSpPr>
            <a:spLocks noGrp="1" noChangeArrowheads="1"/>
          </p:cNvSpPr>
          <p:nvPr>
            <p:ph type="sldNum" sz="quarter" idx="4"/>
          </p:nvPr>
        </p:nvSpPr>
        <p:spPr/>
        <p:txBody>
          <a:bodyPr/>
          <a:lstStyle>
            <a:lvl1pPr>
              <a:defRPr/>
            </a:lvl1pPr>
          </a:lstStyle>
          <a:p>
            <a:fld id="{C8C91484-EBB8-4CEF-ABAD-AB430A15DBB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81033979"/>
      </p:ext>
    </p:extLst>
  </p:cSld>
  <p:clrMapOvr>
    <a:masterClrMapping/>
  </p:clrMapOvr>
  <p:transition spd="slow">
    <p:split orient="vert"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9B7EFA0-579E-44E9-9671-2EE5AAF78634}"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85940983"/>
      </p:ext>
    </p:extLst>
  </p:cSld>
  <p:clrMapOvr>
    <a:masterClrMapping/>
  </p:clrMapOvr>
  <p:transition spd="slow">
    <p:split orient="vert"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6E478C10-E362-41E9-81F6-D6672181A49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13175137"/>
      </p:ext>
    </p:extLst>
  </p:cSld>
  <p:clrMapOvr>
    <a:masterClrMapping/>
  </p:clrMapOvr>
  <p:transition spd="slow">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fld id="{E1BBCCCA-3794-461D-BAA0-3B95FA502FE5}" type="datetimeFigureOut">
              <a:rPr lang="en-US">
                <a:solidFill>
                  <a:srgbClr val="FFFFFF"/>
                </a:solidFill>
              </a:rPr>
              <a:pPr>
                <a:defRPr/>
              </a:pPr>
              <a:t>2/15/2022</a:t>
            </a:fld>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4FE85B6-75D3-41FD-AC0D-528271494A0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9034287"/>
      </p:ext>
    </p:extLst>
  </p:cSld>
  <p:clrMapOvr>
    <a:masterClrMapping/>
  </p:clrMapOvr>
  <p:transition>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A5C13CC-0478-495C-BAF0-3B0E3D34BBD8}"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77427862"/>
      </p:ext>
    </p:extLst>
  </p:cSld>
  <p:clrMapOvr>
    <a:masterClrMapping/>
  </p:clrMapOvr>
  <p:transition spd="slow">
    <p:split orient="vert"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2F647DA0-7D84-4654-9E39-3BD17EE297C0}"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8762876"/>
      </p:ext>
    </p:extLst>
  </p:cSld>
  <p:clrMapOvr>
    <a:masterClrMapping/>
  </p:clrMapOvr>
  <p:transition spd="slow">
    <p:split orient="vert"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90E21FC5-CFE5-42CC-A5BC-720FE941E89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69423186"/>
      </p:ext>
    </p:extLst>
  </p:cSld>
  <p:clrMapOvr>
    <a:masterClrMapping/>
  </p:clrMapOvr>
  <p:transition spd="slow">
    <p:split orient="vert"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AD6D7-8212-4E9A-BF4E-03F9EA4250B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83783395"/>
      </p:ext>
    </p:extLst>
  </p:cSld>
  <p:clrMapOvr>
    <a:masterClrMapping/>
  </p:clrMapOvr>
  <p:transition spd="slow">
    <p:split orient="vert"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CE02153F-88E2-4661-80F9-FA36C17F4B70}"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42400682"/>
      </p:ext>
    </p:extLst>
  </p:cSld>
  <p:clrMapOvr>
    <a:masterClrMapping/>
  </p:clrMapOvr>
  <p:transition spd="slow">
    <p:split orient="vert"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1061DFBC-C512-43CD-BEB1-B8FFC7883597}"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481126298"/>
      </p:ext>
    </p:extLst>
  </p:cSld>
  <p:clrMapOvr>
    <a:masterClrMapping/>
  </p:clrMapOvr>
  <p:transition spd="slow">
    <p:split orient="vert"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71103433-F21F-4E28-A227-DAD2D72917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452663871"/>
      </p:ext>
    </p:extLst>
  </p:cSld>
  <p:clrMapOvr>
    <a:masterClrMapping/>
  </p:clrMapOvr>
  <p:transition spd="slow">
    <p:split orient="ver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4A80B83C-C0C8-4F75-A657-0182C96D22E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14576534"/>
      </p:ext>
    </p:extLst>
  </p:cSld>
  <p:clrMapOvr>
    <a:masterClrMapping/>
  </p:clrMapOvr>
  <p:transition spd="slow">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A7D87E54-9D1D-4702-803A-07AEFE510018}" type="datetimeFigureOut">
              <a:rPr lang="en-US">
                <a:solidFill>
                  <a:srgbClr val="FFFFFF"/>
                </a:solidFill>
              </a:rPr>
              <a:pPr>
                <a:defRPr/>
              </a:pPr>
              <a:t>2/15/2022</a:t>
            </a:fld>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31706F08-4280-41E0-B8FA-0EF9086A389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002877"/>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8668E34-0BC5-45A2-8B35-5C401E08E0DB}" type="datetimeFigureOut">
              <a:rPr lang="en-US">
                <a:solidFill>
                  <a:srgbClr val="FFFFFF"/>
                </a:solidFill>
              </a:rPr>
              <a:pPr>
                <a:defRPr/>
              </a:pPr>
              <a:t>2/15/2022</a:t>
            </a:fld>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3961A6A-0F5E-4866-8190-D13725577B5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47919312"/>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B984BF93-3F73-4DFC-AC64-87654FE05881}" type="datetimeFigureOut">
              <a:rPr lang="en-US">
                <a:solidFill>
                  <a:srgbClr val="FFFFFF"/>
                </a:solidFill>
              </a:rPr>
              <a:pPr>
                <a:defRPr/>
              </a:pPr>
              <a:t>2/15/2022</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0754B80-41CD-472A-80BC-000C1EC94D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3554111"/>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fld id="{678BA709-87BF-4242-8D9B-A1DCE2388AC1}" type="datetimeFigureOut">
              <a:rPr lang="en-US">
                <a:solidFill>
                  <a:srgbClr val="FFFFFF"/>
                </a:solidFill>
              </a:rPr>
              <a:pPr>
                <a:defRPr/>
              </a:pPr>
              <a:t>2/15/2022</a:t>
            </a:fld>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5A7273B-6765-4327-B465-44A0D4D08C9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36059133"/>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1588"/>
            <a:ext cx="9132888" cy="6845300"/>
            <a:chOff x="0" y="1"/>
            <a:chExt cx="5753" cy="4312"/>
          </a:xfrm>
        </p:grpSpPr>
        <p:sp>
          <p:nvSpPr>
            <p:cNvPr id="16896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ru-RU">
                <a:solidFill>
                  <a:srgbClr val="FFFFFF"/>
                </a:solidFill>
                <a:latin typeface="Book Antiqua" pitchFamily="18" charset="0"/>
                <a:cs typeface="Arial" charset="0"/>
              </a:endParaRPr>
            </a:p>
          </p:txBody>
        </p:sp>
        <p:sp>
          <p:nvSpPr>
            <p:cNvPr id="24585"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FFFFFF"/>
                </a:solidFill>
                <a:latin typeface="Book Antiqua" pitchFamily="18" charset="0"/>
                <a:cs typeface="Arial" charset="0"/>
              </a:endParaRPr>
            </a:p>
          </p:txBody>
        </p:sp>
      </p:grpSp>
      <p:sp>
        <p:nvSpPr>
          <p:cNvPr id="168965"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168966"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fld id="{F84F0FD0-FDA5-494C-A8CB-6D553FC0F4C9}" type="datetimeFigureOut">
              <a:rPr lang="en-US">
                <a:solidFill>
                  <a:srgbClr val="FFFFFF"/>
                </a:solidFill>
                <a:latin typeface="Book Antiqua" pitchFamily="18" charset="0"/>
                <a:cs typeface="Arial" charset="0"/>
              </a:rPr>
              <a:pPr fontAlgn="base">
                <a:spcBef>
                  <a:spcPct val="0"/>
                </a:spcBef>
                <a:spcAft>
                  <a:spcPct val="0"/>
                </a:spcAft>
                <a:defRPr/>
              </a:pPr>
              <a:t>2/15/2022</a:t>
            </a:fld>
            <a:endParaRPr lang="en-US">
              <a:solidFill>
                <a:srgbClr val="FFFFFF"/>
              </a:solidFill>
              <a:latin typeface="Book Antiqua" pitchFamily="18" charset="0"/>
              <a:cs typeface="Arial" charset="0"/>
            </a:endParaRPr>
          </a:p>
        </p:txBody>
      </p:sp>
      <p:sp>
        <p:nvSpPr>
          <p:cNvPr id="168967"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Book Antiqua" pitchFamily="18" charset="0"/>
              <a:cs typeface="Arial" charset="0"/>
            </a:endParaRPr>
          </a:p>
        </p:txBody>
      </p:sp>
      <p:sp>
        <p:nvSpPr>
          <p:cNvPr id="168968"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D52C0AB9-0393-4CD4-A936-5E7DA1627675}" type="slidenum">
              <a:rPr lang="en-US">
                <a:solidFill>
                  <a:srgbClr val="FFFFFF"/>
                </a:solidFill>
                <a:latin typeface="Book Antiqua" pitchFamily="18" charset="0"/>
                <a:cs typeface="Arial" charset="0"/>
              </a:rPr>
              <a:pPr fontAlgn="base">
                <a:spcBef>
                  <a:spcPct val="0"/>
                </a:spcBef>
                <a:spcAft>
                  <a:spcPct val="0"/>
                </a:spcAft>
                <a:defRPr/>
              </a:pPr>
              <a:t>‹№›</a:t>
            </a:fld>
            <a:endParaRPr lang="en-US" dirty="0">
              <a:solidFill>
                <a:srgbClr val="FFFFFF"/>
              </a:solidFill>
              <a:latin typeface="Book Antiqua" pitchFamily="18" charset="0"/>
              <a:cs typeface="Arial" charset="0"/>
            </a:endParaRPr>
          </a:p>
        </p:txBody>
      </p:sp>
      <p:sp>
        <p:nvSpPr>
          <p:cNvPr id="24583"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extLst>
      <p:ext uri="{BB962C8B-B14F-4D97-AF65-F5344CB8AC3E}">
        <p14:creationId xmlns:p14="http://schemas.microsoft.com/office/powerpoint/2010/main" val="387993750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870D81A-A87B-4AE9-95D7-297DEE457A46}" type="slidenum">
              <a:rPr lang="ru-RU">
                <a:solidFill>
                  <a:prstClr val="black">
                    <a:tint val="75000"/>
                  </a:prstClr>
                </a:solidFill>
                <a:latin typeface="Arial" charset="0"/>
              </a:rPr>
              <a:pPr fontAlgn="base">
                <a:spcBef>
                  <a:spcPct val="0"/>
                </a:spcBef>
                <a:spcAft>
                  <a:spcPct val="0"/>
                </a:spcAft>
                <a:defRPr/>
              </a:pPr>
              <a:t>‹№›</a:t>
            </a:fld>
            <a:endParaRPr lang="ru-RU">
              <a:solidFill>
                <a:prstClr val="black">
                  <a:tint val="75000"/>
                </a:prstClr>
              </a:solidFill>
              <a:latin typeface="Arial" charset="0"/>
            </a:endParaRPr>
          </a:p>
        </p:txBody>
      </p:sp>
    </p:spTree>
    <p:extLst>
      <p:ext uri="{BB962C8B-B14F-4D97-AF65-F5344CB8AC3E}">
        <p14:creationId xmlns:p14="http://schemas.microsoft.com/office/powerpoint/2010/main" val="21869132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strips dir="rd"/>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870D81A-A87B-4AE9-95D7-297DEE457A46}" type="slidenum">
              <a:rPr lang="ru-RU">
                <a:solidFill>
                  <a:prstClr val="black">
                    <a:tint val="75000"/>
                  </a:prstClr>
                </a:solidFill>
                <a:latin typeface="Arial" charset="0"/>
              </a:rPr>
              <a:pPr fontAlgn="base">
                <a:spcBef>
                  <a:spcPct val="0"/>
                </a:spcBef>
                <a:spcAft>
                  <a:spcPct val="0"/>
                </a:spcAft>
                <a:defRPr/>
              </a:pPr>
              <a:t>‹№›</a:t>
            </a:fld>
            <a:endParaRPr lang="ru-RU">
              <a:solidFill>
                <a:prstClr val="black">
                  <a:tint val="75000"/>
                </a:prstClr>
              </a:solidFill>
              <a:latin typeface="Arial" charset="0"/>
            </a:endParaRPr>
          </a:p>
        </p:txBody>
      </p:sp>
    </p:spTree>
    <p:extLst>
      <p:ext uri="{BB962C8B-B14F-4D97-AF65-F5344CB8AC3E}">
        <p14:creationId xmlns:p14="http://schemas.microsoft.com/office/powerpoint/2010/main" val="37495389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815" r:id="rId12"/>
  </p:sldLayoutIdLst>
  <p:transition>
    <p:strips dir="rd"/>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lt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lt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AC6A9F0-238E-498D-A9D5-7A6A42BA3F9F}" type="slidenum">
              <a:rPr lang="ru-RU" altLang="ru-RU">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27209078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571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571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ru-RU">
              <a:solidFill>
                <a:srgbClr val="FFFFFF"/>
              </a:solidFill>
            </a:endParaRPr>
          </a:p>
        </p:txBody>
      </p:sp>
      <p:sp>
        <p:nvSpPr>
          <p:cNvPr id="11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ru-RU">
              <a:solidFill>
                <a:srgbClr val="FFFFFF"/>
              </a:solidFill>
            </a:endParaRPr>
          </a:p>
        </p:txBody>
      </p:sp>
      <p:sp>
        <p:nvSpPr>
          <p:cNvPr id="11571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E4F5964-68A8-4540-977B-B2C9769C4E1D}"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38323013"/>
      </p:ext>
    </p:extLst>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slow">
    <p:split orient="vert" dir="in"/>
  </p:transition>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34.png"/><Relationship Id="rId1" Type="http://schemas.openxmlformats.org/officeDocument/2006/relationships/slideLayout" Target="../slideLayouts/slideLayout2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audio" Target="../media/audio10.wav"/><Relationship Id="rId5" Type="http://schemas.openxmlformats.org/officeDocument/2006/relationships/image" Target="../media/image4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9.xml"/><Relationship Id="rId5" Type="http://schemas.openxmlformats.org/officeDocument/2006/relationships/audio" Target="../media/audio10.wav"/><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audio" Target="../media/audio10.wav"/><Relationship Id="rId4" Type="http://schemas.openxmlformats.org/officeDocument/2006/relationships/image" Target="../media/image7.png"/><Relationship Id="rId9" Type="http://schemas.microsoft.com/office/2007/relationships/diagramDrawing" Target="../diagrams/drawing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52.wmf"/><Relationship Id="rId5" Type="http://schemas.openxmlformats.org/officeDocument/2006/relationships/image" Target="../media/image51.pn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2" y="0"/>
            <a:ext cx="9144002" cy="6858000"/>
            <a:chOff x="-2" y="0"/>
            <a:chExt cx="9144002" cy="6858000"/>
          </a:xfrm>
        </p:grpSpPr>
        <p:pic>
          <p:nvPicPr>
            <p:cNvPr id="60418"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0426" name="Picture 10" descr="Герб, флаг, калина, и пшеница - Clipart вектора украинских национальных  символов Государство и фольклорные знаки Украины золоты Иллюстрация вектора  - иллюстрации насчитывающей кровь, пук: 1378079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0232" y="692696"/>
              <a:ext cx="1787352" cy="1440160"/>
            </a:xfrm>
            <a:prstGeom prst="rect">
              <a:avLst/>
            </a:prstGeom>
            <a:ln>
              <a:noFill/>
            </a:ln>
            <a:effectLst>
              <a:softEdge rad="112500"/>
            </a:effectLst>
          </p:spPr>
        </p:pic>
        <p:pic>
          <p:nvPicPr>
            <p:cNvPr id="60430"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653136"/>
              <a:ext cx="3379101" cy="2204864"/>
            </a:xfrm>
            <a:prstGeom prst="rect">
              <a:avLst/>
            </a:prstGeom>
            <a:noFill/>
          </p:spPr>
        </p:pic>
      </p:grpSp>
      <p:sp>
        <p:nvSpPr>
          <p:cNvPr id="10" name="Прямоугольник 9"/>
          <p:cNvSpPr/>
          <p:nvPr/>
        </p:nvSpPr>
        <p:spPr>
          <a:xfrm>
            <a:off x="-468560" y="548680"/>
            <a:ext cx="7632848" cy="4247317"/>
          </a:xfrm>
          <a:prstGeom prst="rect">
            <a:avLst/>
          </a:prstGeom>
          <a:noFill/>
        </p:spPr>
        <p:txBody>
          <a:bodyPr wrap="square">
            <a:spAutoFit/>
            <a:scene3d>
              <a:camera prst="orthographicFront"/>
              <a:lightRig rig="glow" dir="tl">
                <a:rot lat="0" lon="0" rev="5400000"/>
              </a:lightRig>
            </a:scene3d>
            <a:sp3d extrusionH="57150" contourW="12700">
              <a:bevelT w="25400" h="25400" prst="artDeco"/>
              <a:contourClr>
                <a:schemeClr val="accent6">
                  <a:shade val="73000"/>
                </a:schemeClr>
              </a:contourClr>
            </a:sp3d>
          </a:bodyPr>
          <a:lstStyle/>
          <a:p>
            <a:pPr algn="ctr">
              <a:defRPr/>
            </a:pPr>
            <a:r>
              <a:rPr lang="uk-UA" sz="6600" b="1" i="1" u="sng" dirty="0" err="1" smtClean="0">
                <a:ln w="11430">
                  <a:solidFill>
                    <a:srgbClr val="C00000"/>
                  </a:solidFill>
                </a:ln>
                <a:solidFill>
                  <a:srgbClr val="C00000"/>
                </a:solidFill>
                <a:effectLst>
                  <a:outerShdw blurRad="80000" dist="40000" dir="5040000" algn="tl">
                    <a:srgbClr val="000000">
                      <a:alpha val="30000"/>
                    </a:srgbClr>
                  </a:outerShdw>
                </a:effectLst>
                <a:latin typeface="Times New Roman" pitchFamily="18" charset="0"/>
                <a:ea typeface="Microsoft Yi Baiti" panose="03000500000000000000" pitchFamily="66" charset="0"/>
                <a:cs typeface="Times New Roman" pitchFamily="18" charset="0"/>
              </a:rPr>
              <a:t>Портфоліо</a:t>
            </a:r>
            <a:r>
              <a:rPr lang="uk-UA" sz="6600" b="1" i="1" u="sng" dirty="0" smtClean="0">
                <a:ln w="11430">
                  <a:solidFill>
                    <a:srgbClr val="C00000"/>
                  </a:solidFill>
                </a:ln>
                <a:solidFill>
                  <a:srgbClr val="C00000"/>
                </a:solidFill>
                <a:effectLst>
                  <a:outerShdw blurRad="80000" dist="40000" dir="5040000" algn="tl">
                    <a:srgbClr val="000000">
                      <a:alpha val="30000"/>
                    </a:srgbClr>
                  </a:outerShdw>
                </a:effectLst>
                <a:latin typeface="Times New Roman" pitchFamily="18" charset="0"/>
                <a:ea typeface="Microsoft Yi Baiti" panose="03000500000000000000" pitchFamily="66" charset="0"/>
                <a:cs typeface="Times New Roman" pitchFamily="18" charset="0"/>
              </a:rPr>
              <a:t> </a:t>
            </a:r>
          </a:p>
          <a:p>
            <a:pPr algn="ctr">
              <a:defRPr/>
            </a:pPr>
            <a:r>
              <a:rPr lang="uk-UA" sz="3600" b="1" i="1" dirty="0" smtClean="0">
                <a:ln w="11430"/>
                <a:solidFill>
                  <a:srgbClr val="DADADA">
                    <a:lumMod val="10000"/>
                  </a:srgbClr>
                </a:solidFill>
                <a:effectLst>
                  <a:outerShdw blurRad="80000" dist="40000" dir="5040000" algn="tl">
                    <a:srgbClr val="000000">
                      <a:alpha val="30000"/>
                    </a:srgbClr>
                  </a:outerShdw>
                </a:effectLst>
                <a:latin typeface="Times New Roman" pitchFamily="18" charset="0"/>
                <a:ea typeface="Microsoft Yi Baiti" panose="03000500000000000000" pitchFamily="66" charset="0"/>
                <a:cs typeface="Times New Roman" pitchFamily="18" charset="0"/>
              </a:rPr>
              <a:t>вчителя-дефектолога, </a:t>
            </a:r>
          </a:p>
          <a:p>
            <a:pPr algn="ctr">
              <a:defRPr/>
            </a:pPr>
            <a:r>
              <a:rPr lang="uk-UA" sz="3600" b="1" i="1" dirty="0" smtClean="0">
                <a:ln w="11430"/>
                <a:solidFill>
                  <a:srgbClr val="DADADA">
                    <a:lumMod val="10000"/>
                  </a:srgbClr>
                </a:solidFill>
                <a:effectLst>
                  <a:outerShdw blurRad="80000" dist="40000" dir="5040000" algn="tl">
                    <a:srgbClr val="000000">
                      <a:alpha val="30000"/>
                    </a:srgbClr>
                  </a:outerShdw>
                </a:effectLst>
                <a:latin typeface="Times New Roman" pitchFamily="18" charset="0"/>
                <a:ea typeface="Microsoft Yi Baiti" panose="03000500000000000000" pitchFamily="66" charset="0"/>
                <a:cs typeface="Times New Roman" pitchFamily="18" charset="0"/>
              </a:rPr>
              <a:t>вчителя української мови </a:t>
            </a:r>
          </a:p>
          <a:p>
            <a:pPr algn="ctr">
              <a:defRPr/>
            </a:pPr>
            <a:r>
              <a:rPr lang="uk-UA" sz="3600" b="1" i="1" dirty="0" smtClean="0">
                <a:ln w="11430"/>
                <a:solidFill>
                  <a:srgbClr val="DADADA">
                    <a:lumMod val="10000"/>
                  </a:srgbClr>
                </a:solidFill>
                <a:effectLst>
                  <a:outerShdw blurRad="80000" dist="40000" dir="5040000" algn="tl">
                    <a:srgbClr val="000000">
                      <a:alpha val="30000"/>
                    </a:srgbClr>
                  </a:outerShdw>
                </a:effectLst>
                <a:latin typeface="Times New Roman" pitchFamily="18" charset="0"/>
                <a:ea typeface="Microsoft Yi Baiti" panose="03000500000000000000" pitchFamily="66" charset="0"/>
                <a:cs typeface="Times New Roman" pitchFamily="18" charset="0"/>
              </a:rPr>
              <a:t>та  літератури</a:t>
            </a:r>
          </a:p>
          <a:p>
            <a:pPr algn="ctr">
              <a:defRPr/>
            </a:pPr>
            <a:r>
              <a:rPr lang="uk-UA" sz="4800" b="1" i="1" dirty="0" err="1" smtClean="0">
                <a:ln w="1905">
                  <a:solidFill>
                    <a:srgbClr val="C00000"/>
                  </a:solidFill>
                </a:ln>
                <a:solidFill>
                  <a:srgbClr val="C000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rPr>
              <a:t>Турик</a:t>
            </a:r>
            <a:r>
              <a:rPr lang="uk-UA" sz="4800" b="1" i="1" dirty="0" smtClean="0">
                <a:ln w="1905">
                  <a:solidFill>
                    <a:srgbClr val="C00000"/>
                  </a:solidFill>
                </a:ln>
                <a:solidFill>
                  <a:srgbClr val="C000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rPr>
              <a:t>  Віри</a:t>
            </a:r>
          </a:p>
          <a:p>
            <a:pPr algn="ctr">
              <a:defRPr/>
            </a:pPr>
            <a:r>
              <a:rPr lang="uk-UA" sz="4800" b="1" i="1" dirty="0" smtClean="0">
                <a:ln w="1905">
                  <a:solidFill>
                    <a:srgbClr val="C00000"/>
                  </a:solidFill>
                </a:ln>
                <a:solidFill>
                  <a:srgbClr val="C000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rPr>
              <a:t>Михайлівни</a:t>
            </a:r>
            <a:endParaRPr lang="uk-UA" sz="4800" b="1" i="1" dirty="0">
              <a:ln w="1905">
                <a:solidFill>
                  <a:srgbClr val="C00000"/>
                </a:solidFill>
              </a:ln>
              <a:solidFill>
                <a:srgbClr val="C000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endParaRPr>
          </a:p>
        </p:txBody>
      </p:sp>
      <p:sp>
        <p:nvSpPr>
          <p:cNvPr id="60422" name="AutoShape 6" descr="Український кліпарт ⋆ Картинки, листівки, привіта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0424" name="AutoShape 8" descr="Український кліпарт ⋆ Картинки, листівки, привіта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0428" name="AutoShape 12" descr="Український кліпарт ⋆ Картинки, листівки, привіта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kisspng-picture-frames-royalty-free-clip-art-5b069e853d8972.963433161527160453252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34527">
            <a:off x="5228125" y="2166949"/>
            <a:ext cx="4242073" cy="4136023"/>
          </a:xfrm>
          <a:prstGeom prst="rect">
            <a:avLst/>
          </a:prstGeom>
        </p:spPr>
      </p:pic>
      <p:pic>
        <p:nvPicPr>
          <p:cNvPr id="70658" name="Picture 2" descr="Нет описания."/>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678714">
            <a:off x="5907930" y="2781697"/>
            <a:ext cx="2493261" cy="2855237"/>
          </a:xfrm>
          <a:prstGeom prst="rect">
            <a:avLst/>
          </a:prstGeom>
          <a:ln>
            <a:noFill/>
          </a:ln>
          <a:effectLst>
            <a:softEdge rad="112500"/>
          </a:effectLst>
        </p:spPr>
      </p:pic>
    </p:spTree>
    <p:extLst>
      <p:ext uri="{BB962C8B-B14F-4D97-AF65-F5344CB8AC3E}">
        <p14:creationId xmlns:p14="http://schemas.microsoft.com/office/powerpoint/2010/main" val="174596894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20688"/>
            <a:ext cx="7632848" cy="3170099"/>
          </a:xfrm>
          <a:prstGeom prst="rect">
            <a:avLst/>
          </a:prstGeom>
        </p:spPr>
        <p:txBody>
          <a:bodyPr wrap="square">
            <a:spAutoFit/>
          </a:bodyPr>
          <a:lstStyle/>
          <a:p>
            <a:pPr indent="539750" algn="just"/>
            <a:r>
              <a:rPr lang="uk-UA" sz="2000" dirty="0" smtClean="0">
                <a:latin typeface="Times New Roman" pitchFamily="18" charset="0"/>
                <a:cs typeface="Times New Roman" pitchFamily="18" charset="0"/>
              </a:rPr>
              <a:t>Одним з найважливіших завдань, що стоять перед вчителем спеціальної школи, є розвиток в учнів зв'язного логічного мовлення. Багатий матеріал для цієї роботи представляють вивченню тем «Речення», «Поширення речень», «Складні речення», «Текст». При закріпленні правопису відмінкових закінчень іменників, прикметників, дієслів можуть бути використані </a:t>
            </a:r>
            <a:r>
              <a:rPr lang="uk-UA" sz="2000" dirty="0" smtClean="0">
                <a:solidFill>
                  <a:srgbClr val="C00000"/>
                </a:solidFill>
                <a:latin typeface="Times New Roman" pitchFamily="18" charset="0"/>
                <a:cs typeface="Times New Roman" pitchFamily="18" charset="0"/>
              </a:rPr>
              <a:t>вправи з деформованим текстом</a:t>
            </a:r>
            <a:r>
              <a:rPr lang="uk-UA" sz="2000" dirty="0" smtClean="0">
                <a:latin typeface="Times New Roman" pitchFamily="18" charset="0"/>
                <a:cs typeface="Times New Roman" pitchFamily="18" charset="0"/>
              </a:rPr>
              <a:t>. Вправи на складання речень корисно давати на матеріалі окремих слів або словосполучень із завданням включати дані слова або словосполучення в речення. Тексти повинні бути змістовними. </a:t>
            </a:r>
            <a:endParaRPr lang="ru-RU" sz="2000" dirty="0">
              <a:latin typeface="Times New Roman" pitchFamily="18" charset="0"/>
              <a:cs typeface="Times New Roman" pitchFamily="18" charset="0"/>
            </a:endParaRPr>
          </a:p>
        </p:txBody>
      </p:sp>
      <p:sp>
        <p:nvSpPr>
          <p:cNvPr id="3" name="Прямоугольник 2"/>
          <p:cNvSpPr/>
          <p:nvPr/>
        </p:nvSpPr>
        <p:spPr>
          <a:xfrm>
            <a:off x="2051720" y="4010288"/>
            <a:ext cx="5256584" cy="1938992"/>
          </a:xfrm>
          <a:prstGeom prst="rect">
            <a:avLst/>
          </a:prstGeom>
        </p:spPr>
        <p:txBody>
          <a:bodyPr wrap="square">
            <a:spAutoFit/>
          </a:bodyPr>
          <a:lstStyle/>
          <a:p>
            <a:pPr indent="446088" algn="just"/>
            <a:r>
              <a:rPr lang="ru-RU" sz="2400" b="1" i="1" dirty="0" smtClean="0">
                <a:solidFill>
                  <a:schemeClr val="accent1">
                    <a:lumMod val="75000"/>
                  </a:schemeClr>
                </a:solidFill>
                <a:latin typeface="Times New Roman" pitchFamily="18" charset="0"/>
                <a:cs typeface="Times New Roman" pitchFamily="18" charset="0"/>
              </a:rPr>
              <a:t>З </a:t>
            </a:r>
            <a:r>
              <a:rPr lang="ru-RU" sz="2400" b="1" i="1" dirty="0" err="1" smtClean="0">
                <a:solidFill>
                  <a:schemeClr val="accent1">
                    <a:lumMod val="75000"/>
                  </a:schemeClr>
                </a:solidFill>
                <a:latin typeface="Times New Roman" pitchFamily="18" charset="0"/>
                <a:cs typeface="Times New Roman" pitchFamily="18" charset="0"/>
              </a:rPr>
              <a:t>сумом</a:t>
            </a:r>
            <a:r>
              <a:rPr lang="ru-RU" sz="2400" b="1" i="1" dirty="0" smtClean="0">
                <a:solidFill>
                  <a:schemeClr val="accent1">
                    <a:lumMod val="75000"/>
                  </a:schemeClr>
                </a:solidFill>
                <a:latin typeface="Times New Roman" pitchFamily="18" charset="0"/>
                <a:cs typeface="Times New Roman" pitchFamily="18" charset="0"/>
              </a:rPr>
              <a:t> </a:t>
            </a:r>
            <a:r>
              <a:rPr lang="ru-RU" sz="2400" b="1" i="1" dirty="0" err="1" smtClean="0">
                <a:solidFill>
                  <a:schemeClr val="accent1">
                    <a:lumMod val="75000"/>
                  </a:schemeClr>
                </a:solidFill>
                <a:latin typeface="Times New Roman" pitchFamily="18" charset="0"/>
                <a:cs typeface="Times New Roman" pitchFamily="18" charset="0"/>
              </a:rPr>
              <a:t>відлітають</a:t>
            </a:r>
            <a:r>
              <a:rPr lang="ru-RU" sz="2400" b="1" i="1" dirty="0" smtClean="0">
                <a:solidFill>
                  <a:schemeClr val="accent1">
                    <a:lumMod val="75000"/>
                  </a:schemeClr>
                </a:solidFill>
                <a:latin typeface="Times New Roman" pitchFamily="18" charset="0"/>
                <a:cs typeface="Times New Roman" pitchFamily="18" charset="0"/>
              </a:rPr>
              <a:t> у </a:t>
            </a:r>
            <a:r>
              <a:rPr lang="ru-RU" sz="2400" b="1" i="1" dirty="0" err="1" smtClean="0">
                <a:solidFill>
                  <a:schemeClr val="accent1">
                    <a:lumMod val="75000"/>
                  </a:schemeClr>
                </a:solidFill>
                <a:latin typeface="Times New Roman" pitchFamily="18" charset="0"/>
                <a:cs typeface="Times New Roman" pitchFamily="18" charset="0"/>
              </a:rPr>
              <a:t>вирій</a:t>
            </a:r>
            <a:r>
              <a:rPr lang="ru-RU" sz="2400" b="1" i="1" dirty="0" smtClean="0">
                <a:solidFill>
                  <a:schemeClr val="accent1">
                    <a:lumMod val="75000"/>
                  </a:schemeClr>
                </a:solidFill>
                <a:latin typeface="Times New Roman" pitchFamily="18" charset="0"/>
                <a:cs typeface="Times New Roman" pitchFamily="18" charset="0"/>
              </a:rPr>
              <a:t> </a:t>
            </a:r>
            <a:r>
              <a:rPr lang="ru-RU" sz="2400" b="1" i="1" dirty="0" err="1" smtClean="0">
                <a:solidFill>
                  <a:schemeClr val="accent1">
                    <a:lumMod val="75000"/>
                  </a:schemeClr>
                </a:solidFill>
                <a:latin typeface="Times New Roman" pitchFamily="18" charset="0"/>
                <a:cs typeface="Times New Roman" pitchFamily="18" charset="0"/>
              </a:rPr>
              <a:t>перелітні</a:t>
            </a:r>
            <a:r>
              <a:rPr lang="ru-RU" sz="2400" b="1" i="1" dirty="0" smtClean="0">
                <a:solidFill>
                  <a:schemeClr val="accent1">
                    <a:lumMod val="75000"/>
                  </a:schemeClr>
                </a:solidFill>
                <a:latin typeface="Times New Roman" pitchFamily="18" charset="0"/>
                <a:cs typeface="Times New Roman" pitchFamily="18" charset="0"/>
              </a:rPr>
              <a:t> птахи. Все </a:t>
            </a:r>
            <a:r>
              <a:rPr lang="ru-RU" sz="2400" b="1" i="1" dirty="0" err="1" smtClean="0">
                <a:solidFill>
                  <a:schemeClr val="accent1">
                    <a:lumMod val="75000"/>
                  </a:schemeClr>
                </a:solidFill>
                <a:latin typeface="Times New Roman" pitchFamily="18" charset="0"/>
                <a:cs typeface="Times New Roman" pitchFamily="18" charset="0"/>
              </a:rPr>
              <a:t>нижче</a:t>
            </a:r>
            <a:r>
              <a:rPr lang="ru-RU" sz="2400" b="1" i="1" dirty="0" smtClean="0">
                <a:solidFill>
                  <a:schemeClr val="accent1">
                    <a:lumMod val="75000"/>
                  </a:schemeClr>
                </a:solidFill>
                <a:latin typeface="Times New Roman" pitchFamily="18" charset="0"/>
                <a:cs typeface="Times New Roman" pitchFamily="18" charset="0"/>
              </a:rPr>
              <a:t> ходить над землею </a:t>
            </a:r>
            <a:r>
              <a:rPr lang="ru-RU" sz="2400" b="1" i="1" dirty="0" err="1" smtClean="0">
                <a:solidFill>
                  <a:schemeClr val="accent1">
                    <a:lumMod val="75000"/>
                  </a:schemeClr>
                </a:solidFill>
                <a:latin typeface="Times New Roman" pitchFamily="18" charset="0"/>
                <a:cs typeface="Times New Roman" pitchFamily="18" charset="0"/>
              </a:rPr>
              <a:t>сонце</a:t>
            </a:r>
            <a:r>
              <a:rPr lang="ru-RU" sz="2400" b="1" i="1" dirty="0" smtClean="0">
                <a:solidFill>
                  <a:schemeClr val="accent1">
                    <a:lumMod val="75000"/>
                  </a:schemeClr>
                </a:solidFill>
                <a:latin typeface="Times New Roman" pitchFamily="18" charset="0"/>
                <a:cs typeface="Times New Roman" pitchFamily="18" charset="0"/>
              </a:rPr>
              <a:t>. З дерев </a:t>
            </a:r>
            <a:r>
              <a:rPr lang="ru-RU" sz="2400" b="1" i="1" dirty="0" err="1" smtClean="0">
                <a:solidFill>
                  <a:schemeClr val="accent1">
                    <a:lumMod val="75000"/>
                  </a:schemeClr>
                </a:solidFill>
                <a:latin typeface="Times New Roman" pitchFamily="18" charset="0"/>
                <a:cs typeface="Times New Roman" pitchFamily="18" charset="0"/>
              </a:rPr>
              <a:t>облітає</a:t>
            </a:r>
            <a:r>
              <a:rPr lang="ru-RU" sz="2400" b="1" i="1" dirty="0" smtClean="0">
                <a:solidFill>
                  <a:schemeClr val="accent1">
                    <a:lumMod val="75000"/>
                  </a:schemeClr>
                </a:solidFill>
                <a:latin typeface="Times New Roman" pitchFamily="18" charset="0"/>
                <a:cs typeface="Times New Roman" pitchFamily="18" charset="0"/>
              </a:rPr>
              <a:t> </a:t>
            </a:r>
            <a:r>
              <a:rPr lang="ru-RU" sz="2400" b="1" i="1" dirty="0" err="1" smtClean="0">
                <a:solidFill>
                  <a:schemeClr val="accent1">
                    <a:lumMod val="75000"/>
                  </a:schemeClr>
                </a:solidFill>
                <a:latin typeface="Times New Roman" pitchFamily="18" charset="0"/>
                <a:cs typeface="Times New Roman" pitchFamily="18" charset="0"/>
              </a:rPr>
              <a:t>різнокольорове</a:t>
            </a:r>
            <a:r>
              <a:rPr lang="ru-RU" sz="2400" b="1" i="1" dirty="0" smtClean="0">
                <a:solidFill>
                  <a:schemeClr val="accent1">
                    <a:lumMod val="75000"/>
                  </a:schemeClr>
                </a:solidFill>
                <a:latin typeface="Times New Roman" pitchFamily="18" charset="0"/>
                <a:cs typeface="Times New Roman" pitchFamily="18" charset="0"/>
              </a:rPr>
              <a:t> </a:t>
            </a:r>
            <a:r>
              <a:rPr lang="ru-RU" sz="2400" b="1" i="1" dirty="0" err="1" smtClean="0">
                <a:solidFill>
                  <a:schemeClr val="accent1">
                    <a:lumMod val="75000"/>
                  </a:schemeClr>
                </a:solidFill>
                <a:latin typeface="Times New Roman" pitchFamily="18" charset="0"/>
                <a:cs typeface="Times New Roman" pitchFamily="18" charset="0"/>
              </a:rPr>
              <a:t>листя</a:t>
            </a:r>
            <a:r>
              <a:rPr lang="ru-RU" sz="2400" b="1" i="1" dirty="0" smtClean="0">
                <a:solidFill>
                  <a:schemeClr val="accent1">
                    <a:lumMod val="75000"/>
                  </a:schemeClr>
                </a:solidFill>
                <a:latin typeface="Times New Roman" pitchFamily="18" charset="0"/>
                <a:cs typeface="Times New Roman" pitchFamily="18" charset="0"/>
              </a:rPr>
              <a:t>. Небо </a:t>
            </a:r>
            <a:r>
              <a:rPr lang="ru-RU" sz="2400" b="1" i="1" dirty="0" err="1" smtClean="0">
                <a:solidFill>
                  <a:schemeClr val="accent1">
                    <a:lumMod val="75000"/>
                  </a:schemeClr>
                </a:solidFill>
                <a:latin typeface="Times New Roman" pitchFamily="18" charset="0"/>
                <a:cs typeface="Times New Roman" pitchFamily="18" charset="0"/>
              </a:rPr>
              <a:t>вкрилося</a:t>
            </a:r>
            <a:r>
              <a:rPr lang="ru-RU" sz="2400" b="1" i="1" dirty="0" smtClean="0">
                <a:solidFill>
                  <a:schemeClr val="accent1">
                    <a:lumMod val="75000"/>
                  </a:schemeClr>
                </a:solidFill>
                <a:latin typeface="Times New Roman" pitchFamily="18" charset="0"/>
                <a:cs typeface="Times New Roman" pitchFamily="18" charset="0"/>
              </a:rPr>
              <a:t> </a:t>
            </a:r>
            <a:r>
              <a:rPr lang="ru-RU" sz="2400" b="1" i="1" dirty="0" err="1" smtClean="0">
                <a:solidFill>
                  <a:schemeClr val="accent1">
                    <a:lumMod val="75000"/>
                  </a:schemeClr>
                </a:solidFill>
                <a:latin typeface="Times New Roman" pitchFamily="18" charset="0"/>
                <a:cs typeface="Times New Roman" pitchFamily="18" charset="0"/>
              </a:rPr>
              <a:t>дощовими</a:t>
            </a:r>
            <a:r>
              <a:rPr lang="ru-RU" sz="2400" b="1" i="1" dirty="0" smtClean="0">
                <a:solidFill>
                  <a:schemeClr val="accent1">
                    <a:lumMod val="75000"/>
                  </a:schemeClr>
                </a:solidFill>
                <a:latin typeface="Times New Roman" pitchFamily="18" charset="0"/>
                <a:cs typeface="Times New Roman" pitchFamily="18" charset="0"/>
              </a:rPr>
              <a:t> </a:t>
            </a:r>
            <a:r>
              <a:rPr lang="ru-RU" sz="2400" b="1" i="1" dirty="0" err="1" smtClean="0">
                <a:solidFill>
                  <a:schemeClr val="accent1">
                    <a:lumMod val="75000"/>
                  </a:schemeClr>
                </a:solidFill>
                <a:latin typeface="Times New Roman" pitchFamily="18" charset="0"/>
                <a:cs typeface="Times New Roman" pitchFamily="18" charset="0"/>
              </a:rPr>
              <a:t>хмарами</a:t>
            </a:r>
            <a:r>
              <a:rPr lang="ru-RU" sz="2400" b="1" i="1" dirty="0" smtClean="0">
                <a:solidFill>
                  <a:schemeClr val="accent1">
                    <a:lumMod val="75000"/>
                  </a:schemeClr>
                </a:solidFill>
                <a:latin typeface="Times New Roman" pitchFamily="18" charset="0"/>
                <a:cs typeface="Times New Roman" pitchFamily="18" charset="0"/>
              </a:rPr>
              <a:t>. Настала </a:t>
            </a:r>
            <a:r>
              <a:rPr lang="ru-RU" sz="2400" b="1" i="1" dirty="0" err="1" smtClean="0">
                <a:solidFill>
                  <a:schemeClr val="accent1">
                    <a:lumMod val="75000"/>
                  </a:schemeClr>
                </a:solidFill>
                <a:latin typeface="Times New Roman" pitchFamily="18" charset="0"/>
                <a:cs typeface="Times New Roman" pitchFamily="18" charset="0"/>
              </a:rPr>
              <a:t>осінь</a:t>
            </a:r>
            <a:r>
              <a:rPr lang="ru-RU" sz="2400" b="1" i="1" dirty="0" smtClean="0">
                <a:solidFill>
                  <a:schemeClr val="accent1">
                    <a:lumMod val="75000"/>
                  </a:schemeClr>
                </a:solidFill>
                <a:latin typeface="Times New Roman" pitchFamily="18" charset="0"/>
                <a:cs typeface="Times New Roman" pitchFamily="18" charset="0"/>
              </a:rPr>
              <a:t>.</a:t>
            </a:r>
            <a:endParaRPr lang="ru-RU" sz="2400"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20688"/>
            <a:ext cx="7632848" cy="954107"/>
          </a:xfrm>
          <a:prstGeom prst="rect">
            <a:avLst/>
          </a:prstGeom>
        </p:spPr>
        <p:txBody>
          <a:bodyPr wrap="square">
            <a:spAutoFit/>
          </a:bodyPr>
          <a:lstStyle/>
          <a:p>
            <a:pPr indent="539750" algn="ctr"/>
            <a:r>
              <a:rPr lang="uk-UA" sz="2800" b="1" dirty="0" smtClean="0">
                <a:solidFill>
                  <a:srgbClr val="C00000"/>
                </a:solidFill>
                <a:latin typeface="Times New Roman" pitchFamily="18" charset="0"/>
                <a:cs typeface="Times New Roman" pitchFamily="18" charset="0"/>
              </a:rPr>
              <a:t>Вправи для роботи з учнями з порушенням інтелектуального розвитку</a:t>
            </a:r>
            <a:endParaRPr lang="ru-RU" sz="2800" b="1" dirty="0">
              <a:solidFill>
                <a:srgbClr val="C00000"/>
              </a:solidFill>
              <a:latin typeface="Times New Roman" pitchFamily="18" charset="0"/>
              <a:cs typeface="Times New Roman" pitchFamily="18" charset="0"/>
            </a:endParaRPr>
          </a:p>
        </p:txBody>
      </p:sp>
      <p:pic>
        <p:nvPicPr>
          <p:cNvPr id="141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3105" y="1556792"/>
            <a:ext cx="6306847" cy="4536504"/>
          </a:xfrm>
          <a:prstGeom prst="rect">
            <a:avLst/>
          </a:prstGeom>
          <a:noFill/>
          <a:ln w="9525">
            <a:noFill/>
            <a:miter lim="800000"/>
            <a:headEnd/>
            <a:tailEnd/>
          </a:ln>
        </p:spPr>
      </p:pic>
      <p:pic>
        <p:nvPicPr>
          <p:cNvPr id="141316" name="Picture 4" descr="7 психологічних порад, як виховувати сина так, щоб не зашкодити йому"/>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8084" y="4509120"/>
            <a:ext cx="2128331" cy="1564051"/>
          </a:xfrm>
          <a:prstGeom prst="rect">
            <a:avLst/>
          </a:prstGeom>
          <a:ln>
            <a:noFill/>
          </a:ln>
          <a:effectLst>
            <a:softEdge rad="112500"/>
          </a:effectLst>
        </p:spPr>
      </p:pic>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20688"/>
            <a:ext cx="7632848" cy="954107"/>
          </a:xfrm>
          <a:prstGeom prst="rect">
            <a:avLst/>
          </a:prstGeom>
        </p:spPr>
        <p:txBody>
          <a:bodyPr wrap="square">
            <a:spAutoFit/>
          </a:bodyPr>
          <a:lstStyle/>
          <a:p>
            <a:pPr indent="539750" algn="ctr"/>
            <a:r>
              <a:rPr lang="uk-UA" sz="2800" b="1" dirty="0" smtClean="0">
                <a:solidFill>
                  <a:srgbClr val="C00000"/>
                </a:solidFill>
                <a:latin typeface="Times New Roman" pitchFamily="18" charset="0"/>
                <a:cs typeface="Times New Roman" pitchFamily="18" charset="0"/>
              </a:rPr>
              <a:t>Вправи для роботи з учнями з порушенням інтелектуального розвитку</a:t>
            </a:r>
            <a:endParaRPr lang="ru-RU" sz="2800" b="1" dirty="0">
              <a:solidFill>
                <a:srgbClr val="C00000"/>
              </a:solidFill>
              <a:latin typeface="Times New Roman" pitchFamily="18" charset="0"/>
              <a:cs typeface="Times New Roman" pitchFamily="18" charset="0"/>
            </a:endParaRPr>
          </a:p>
        </p:txBody>
      </p:sp>
      <p:pic>
        <p:nvPicPr>
          <p:cNvPr id="14336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1556792"/>
            <a:ext cx="5015872" cy="3816424"/>
          </a:xfrm>
          <a:prstGeom prst="rect">
            <a:avLst/>
          </a:prstGeom>
          <a:noFill/>
          <a:ln w="9525">
            <a:noFill/>
            <a:miter lim="800000"/>
            <a:headEnd/>
            <a:tailEnd/>
          </a:ln>
        </p:spPr>
      </p:pic>
      <p:pic>
        <p:nvPicPr>
          <p:cNvPr id="143362" name="Picture 2" descr="Розгадуємо ребуси №1 (відкидання літер) – Розвиток дитини | Kids and  parenting, Solving, Child development"/>
          <p:cNvPicPr>
            <a:picLocks noChangeAspect="1" noChangeArrowheads="1"/>
          </p:cNvPicPr>
          <p:nvPr/>
        </p:nvPicPr>
        <p:blipFill>
          <a:blip r:embed="rId5" cstate="print"/>
          <a:srcRect/>
          <a:stretch>
            <a:fillRect/>
          </a:stretch>
        </p:blipFill>
        <p:spPr bwMode="auto">
          <a:xfrm rot="197612">
            <a:off x="5580112" y="1602450"/>
            <a:ext cx="2808312" cy="3982698"/>
          </a:xfrm>
          <a:prstGeom prst="rect">
            <a:avLst/>
          </a:prstGeom>
          <a:noFill/>
        </p:spPr>
      </p:pic>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92696"/>
            <a:ext cx="7632848" cy="954107"/>
          </a:xfrm>
          <a:prstGeom prst="rect">
            <a:avLst/>
          </a:prstGeom>
        </p:spPr>
        <p:txBody>
          <a:bodyPr wrap="square">
            <a:spAutoFit/>
          </a:bodyPr>
          <a:lstStyle/>
          <a:p>
            <a:pPr indent="539750" algn="ctr"/>
            <a:r>
              <a:rPr lang="uk-UA" sz="2800" b="1" dirty="0" smtClean="0">
                <a:solidFill>
                  <a:srgbClr val="C00000"/>
                </a:solidFill>
                <a:latin typeface="Times New Roman" pitchFamily="18" charset="0"/>
                <a:cs typeface="Times New Roman" pitchFamily="18" charset="0"/>
              </a:rPr>
              <a:t>Вправи для роботи з учнями з порушенням інтелектуального розвитку</a:t>
            </a:r>
            <a:endParaRPr lang="ru-RU" sz="2800" b="1" dirty="0">
              <a:solidFill>
                <a:srgbClr val="C00000"/>
              </a:solidFill>
              <a:latin typeface="Times New Roman" pitchFamily="18" charset="0"/>
              <a:cs typeface="Times New Roman" pitchFamily="18" charset="0"/>
            </a:endParaRPr>
          </a:p>
        </p:txBody>
      </p:sp>
      <p:pic>
        <p:nvPicPr>
          <p:cNvPr id="142337"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1772816"/>
            <a:ext cx="7726035" cy="2304256"/>
          </a:xfrm>
          <a:prstGeom prst="rect">
            <a:avLst/>
          </a:prstGeom>
          <a:noFill/>
          <a:ln w="9525">
            <a:noFill/>
            <a:miter lim="800000"/>
            <a:headEnd/>
            <a:tailEnd/>
          </a:ln>
        </p:spPr>
      </p:pic>
      <p:pic>
        <p:nvPicPr>
          <p:cNvPr id="142339" name="Picture 3" descr="Як навчити дитину мислити самостійно?"/>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3933056"/>
            <a:ext cx="3476328" cy="2085796"/>
          </a:xfrm>
          <a:prstGeom prst="rect">
            <a:avLst/>
          </a:prstGeom>
          <a:ln>
            <a:noFill/>
          </a:ln>
          <a:effectLst>
            <a:softEdge rad="112500"/>
          </a:effectLst>
        </p:spPr>
      </p:pic>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20688"/>
            <a:ext cx="7632848" cy="830997"/>
          </a:xfrm>
          <a:prstGeom prst="rect">
            <a:avLst/>
          </a:prstGeom>
        </p:spPr>
        <p:txBody>
          <a:bodyPr wrap="square">
            <a:spAutoFit/>
          </a:bodyPr>
          <a:lstStyle/>
          <a:p>
            <a:pPr indent="539750" algn="ctr"/>
            <a:r>
              <a:rPr lang="uk-UA" sz="2400" b="1" dirty="0" smtClean="0">
                <a:solidFill>
                  <a:srgbClr val="C00000"/>
                </a:solidFill>
                <a:latin typeface="Times New Roman" pitchFamily="18" charset="0"/>
                <a:cs typeface="Times New Roman" pitchFamily="18" charset="0"/>
              </a:rPr>
              <a:t>Вправи для роботи з учнями з порушенням інтелектуального розвитку</a:t>
            </a:r>
            <a:endParaRPr lang="ru-RU" sz="2400" b="1" dirty="0">
              <a:solidFill>
                <a:srgbClr val="C00000"/>
              </a:solidFill>
              <a:latin typeface="Times New Roman" pitchFamily="18" charset="0"/>
              <a:cs typeface="Times New Roman" pitchFamily="18" charset="0"/>
            </a:endParaRPr>
          </a:p>
        </p:txBody>
      </p:sp>
      <p:pic>
        <p:nvPicPr>
          <p:cNvPr id="144385"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52" y="1287545"/>
            <a:ext cx="4464496" cy="4805751"/>
          </a:xfrm>
          <a:prstGeom prst="rect">
            <a:avLst/>
          </a:prstGeom>
          <a:ln>
            <a:noFill/>
          </a:ln>
          <a:effectLst>
            <a:softEdge rad="112500"/>
          </a:effectLst>
        </p:spPr>
      </p:pic>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20688"/>
            <a:ext cx="7632848" cy="830997"/>
          </a:xfrm>
          <a:prstGeom prst="rect">
            <a:avLst/>
          </a:prstGeom>
        </p:spPr>
        <p:txBody>
          <a:bodyPr wrap="square">
            <a:spAutoFit/>
          </a:bodyPr>
          <a:lstStyle/>
          <a:p>
            <a:pPr indent="539750" algn="ctr"/>
            <a:r>
              <a:rPr lang="uk-UA" sz="2400" b="1" dirty="0" smtClean="0">
                <a:solidFill>
                  <a:srgbClr val="C00000"/>
                </a:solidFill>
                <a:latin typeface="Times New Roman" pitchFamily="18" charset="0"/>
                <a:cs typeface="Times New Roman" pitchFamily="18" charset="0"/>
              </a:rPr>
              <a:t>Вправи для роботи з учнями з порушенням інтелектуального розвитку</a:t>
            </a:r>
            <a:endParaRPr lang="ru-RU" sz="2400" b="1" dirty="0">
              <a:solidFill>
                <a:srgbClr val="C00000"/>
              </a:solidFill>
              <a:latin typeface="Times New Roman" pitchFamily="18" charset="0"/>
              <a:cs typeface="Times New Roman" pitchFamily="18" charset="0"/>
            </a:endParaRPr>
          </a:p>
        </p:txBody>
      </p:sp>
      <p:pic>
        <p:nvPicPr>
          <p:cNvPr id="1454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7704" y="1484784"/>
            <a:ext cx="5861450" cy="4680519"/>
          </a:xfrm>
          <a:prstGeom prst="rect">
            <a:avLst/>
          </a:prstGeom>
          <a:noFill/>
          <a:ln w="9525">
            <a:noFill/>
            <a:miter lim="800000"/>
            <a:headEnd/>
            <a:tailEnd/>
          </a:ln>
        </p:spPr>
      </p:pic>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2" y="0"/>
            <a:ext cx="9144002" cy="6858000"/>
            <a:chOff x="-2" y="0"/>
            <a:chExt cx="9144002" cy="6858000"/>
          </a:xfrm>
        </p:grpSpPr>
        <p:pic>
          <p:nvPicPr>
            <p:cNvPr id="6"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89091" name="Rectangle 1"/>
          <p:cNvSpPr>
            <a:spLocks noChangeArrowheads="1"/>
          </p:cNvSpPr>
          <p:nvPr/>
        </p:nvSpPr>
        <p:spPr bwMode="auto">
          <a:xfrm>
            <a:off x="755576" y="2964723"/>
            <a:ext cx="7704856" cy="2492990"/>
          </a:xfrm>
          <a:prstGeom prst="rect">
            <a:avLst/>
          </a:prstGeom>
          <a:noFill/>
          <a:ln w="9525">
            <a:noFill/>
            <a:miter lim="800000"/>
            <a:headEnd/>
            <a:tailEnd/>
          </a:ln>
        </p:spPr>
        <p:txBody>
          <a:bodyPr wrap="square" anchor="ctr">
            <a:spAutoFit/>
          </a:bodyPr>
          <a:lstStyle/>
          <a:p>
            <a:pPr indent="539750" algn="just" eaLnBrk="1" hangingPunct="1"/>
            <a:r>
              <a:rPr lang="uk-UA" altLang="ru-RU" sz="2600" b="1" dirty="0">
                <a:solidFill>
                  <a:srgbClr val="800000"/>
                </a:solidFill>
                <a:latin typeface="Times New Roman" pitchFamily="18" charset="0"/>
                <a:cs typeface="Times New Roman" pitchFamily="18" charset="0"/>
              </a:rPr>
              <a:t>Інтерактивне навчання –</a:t>
            </a:r>
            <a:r>
              <a:rPr lang="uk-UA" altLang="ru-RU" sz="2600" b="1" dirty="0">
                <a:solidFill>
                  <a:srgbClr val="000099"/>
                </a:solidFill>
                <a:latin typeface="Times New Roman" pitchFamily="18" charset="0"/>
                <a:cs typeface="Times New Roman" pitchFamily="18" charset="0"/>
              </a:rPr>
              <a:t> </a:t>
            </a:r>
            <a:r>
              <a:rPr lang="uk-UA" altLang="ru-RU" sz="2600" dirty="0" smtClean="0">
                <a:latin typeface="Times New Roman" pitchFamily="18" charset="0"/>
                <a:cs typeface="Times New Roman" pitchFamily="18" charset="0"/>
              </a:rPr>
              <a:t>це </a:t>
            </a:r>
            <a:r>
              <a:rPr lang="uk-UA" altLang="ru-RU" sz="2600" dirty="0">
                <a:latin typeface="Times New Roman" pitchFamily="18" charset="0"/>
                <a:cs typeface="Times New Roman" pitchFamily="18" charset="0"/>
              </a:rPr>
              <a:t>спеціальна форма організації </a:t>
            </a:r>
            <a:r>
              <a:rPr lang="uk-UA" altLang="ru-RU" sz="2600" dirty="0" smtClean="0">
                <a:latin typeface="Times New Roman" pitchFamily="18" charset="0"/>
                <a:cs typeface="Times New Roman" pitchFamily="18" charset="0"/>
              </a:rPr>
              <a:t>пізнавальної </a:t>
            </a:r>
            <a:r>
              <a:rPr lang="uk-UA" altLang="ru-RU" sz="2600" dirty="0">
                <a:latin typeface="Times New Roman" pitchFamily="18" charset="0"/>
                <a:cs typeface="Times New Roman" pitchFamily="18" charset="0"/>
              </a:rPr>
              <a:t>діяльності, </a:t>
            </a:r>
            <a:r>
              <a:rPr lang="uk-UA" altLang="ru-RU" sz="2600" dirty="0" smtClean="0">
                <a:latin typeface="Times New Roman" pitchFamily="18" charset="0"/>
                <a:cs typeface="Times New Roman" pitchFamily="18" charset="0"/>
              </a:rPr>
              <a:t>яка </a:t>
            </a:r>
            <a:r>
              <a:rPr lang="uk-UA" altLang="ru-RU" sz="2600" dirty="0">
                <a:latin typeface="Times New Roman" pitchFamily="18" charset="0"/>
                <a:cs typeface="Times New Roman" pitchFamily="18" charset="0"/>
              </a:rPr>
              <a:t>має конкретну, передбачувану </a:t>
            </a:r>
            <a:r>
              <a:rPr lang="uk-UA" altLang="ru-RU" sz="2600" dirty="0" smtClean="0">
                <a:latin typeface="Times New Roman" pitchFamily="18" charset="0"/>
                <a:cs typeface="Times New Roman" pitchFamily="18" charset="0"/>
              </a:rPr>
              <a:t>мету </a:t>
            </a:r>
            <a:r>
              <a:rPr lang="uk-UA" altLang="ru-RU" sz="2600" dirty="0">
                <a:latin typeface="Times New Roman" pitchFamily="18" charset="0"/>
                <a:cs typeface="Times New Roman" pitchFamily="18" charset="0"/>
              </a:rPr>
              <a:t>створити комфортні умови навчання, за яких кожен учень відчуває свою успішність, </a:t>
            </a:r>
            <a:r>
              <a:rPr lang="uk-UA" altLang="ru-RU" sz="2600" dirty="0" smtClean="0">
                <a:latin typeface="Times New Roman" pitchFamily="18" charset="0"/>
                <a:cs typeface="Times New Roman" pitchFamily="18" charset="0"/>
              </a:rPr>
              <a:t>інтелектуальну</a:t>
            </a:r>
          </a:p>
          <a:p>
            <a:pPr indent="539750" algn="just" eaLnBrk="1" hangingPunct="1"/>
            <a:r>
              <a:rPr lang="uk-UA" altLang="ru-RU" sz="2600" dirty="0" smtClean="0">
                <a:latin typeface="Times New Roman" pitchFamily="18" charset="0"/>
                <a:cs typeface="Times New Roman" pitchFamily="18" charset="0"/>
              </a:rPr>
              <a:t> </a:t>
            </a:r>
            <a:r>
              <a:rPr lang="uk-UA" altLang="ru-RU" sz="2600" dirty="0">
                <a:latin typeface="Times New Roman" pitchFamily="18" charset="0"/>
                <a:cs typeface="Times New Roman" pitchFamily="18" charset="0"/>
              </a:rPr>
              <a:t>спроможність.</a:t>
            </a:r>
          </a:p>
        </p:txBody>
      </p:sp>
      <p:sp>
        <p:nvSpPr>
          <p:cNvPr id="4" name="TextBox 3"/>
          <p:cNvSpPr txBox="1"/>
          <p:nvPr/>
        </p:nvSpPr>
        <p:spPr>
          <a:xfrm>
            <a:off x="683568" y="764704"/>
            <a:ext cx="7776864" cy="2308324"/>
          </a:xfrm>
          <a:prstGeom prst="rect">
            <a:avLst/>
          </a:prstGeom>
          <a:noFill/>
        </p:spPr>
        <p:txBody>
          <a:bodyPr wrap="square" rtlCol="0">
            <a:spAutoFit/>
          </a:bodyPr>
          <a:lstStyle/>
          <a:p>
            <a:pPr algn="ctr"/>
            <a:r>
              <a:rPr lang="ru-RU" sz="3600" dirty="0" err="1" smtClean="0">
                <a:solidFill>
                  <a:srgbClr val="C00000"/>
                </a:solidFill>
                <a:latin typeface="Times New Roman" pitchFamily="18" charset="0"/>
                <a:cs typeface="Times New Roman" pitchFamily="18" charset="0"/>
              </a:rPr>
              <a:t>Сучасні</a:t>
            </a:r>
            <a:r>
              <a:rPr lang="ru-RU" sz="3600" dirty="0" smtClean="0">
                <a:solidFill>
                  <a:srgbClr val="C00000"/>
                </a:solidFill>
                <a:latin typeface="Times New Roman" pitchFamily="18" charset="0"/>
                <a:cs typeface="Times New Roman" pitchFamily="18" charset="0"/>
              </a:rPr>
              <a:t> уроки </a:t>
            </a:r>
            <a:r>
              <a:rPr lang="ru-RU" sz="3600" dirty="0" err="1" smtClean="0">
                <a:solidFill>
                  <a:srgbClr val="C00000"/>
                </a:solidFill>
                <a:latin typeface="Times New Roman" pitchFamily="18" charset="0"/>
                <a:cs typeface="Times New Roman" pitchFamily="18" charset="0"/>
              </a:rPr>
              <a:t>словесності</a:t>
            </a:r>
            <a:r>
              <a:rPr lang="ru-RU" sz="3600" dirty="0" smtClean="0">
                <a:solidFill>
                  <a:srgbClr val="C00000"/>
                </a:solidFill>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це</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заняття</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з</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використанням</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інтерактивних</a:t>
            </a:r>
            <a:r>
              <a:rPr lang="ru-RU" sz="3600" dirty="0" smtClean="0">
                <a:latin typeface="Times New Roman" pitchFamily="18" charset="0"/>
                <a:cs typeface="Times New Roman" pitchFamily="18" charset="0"/>
              </a:rPr>
              <a:t> форм та </a:t>
            </a:r>
            <a:r>
              <a:rPr lang="ru-RU" sz="3600" dirty="0" err="1" smtClean="0">
                <a:latin typeface="Times New Roman" pitchFamily="18" charset="0"/>
                <a:cs typeface="Times New Roman" pitchFamily="18" charset="0"/>
              </a:rPr>
              <a:t>методів</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навчання</a:t>
            </a:r>
            <a:r>
              <a:rPr lang="ru-RU" sz="3600" dirty="0" smtClean="0">
                <a:latin typeface="Times New Roman" pitchFamily="18" charset="0"/>
                <a:cs typeface="Times New Roman" pitchFamily="18" charset="0"/>
              </a:rPr>
              <a:t>. </a:t>
            </a:r>
            <a:endParaRPr lang="uk-UA" sz="3600" b="1" dirty="0" smtClean="0">
              <a:solidFill>
                <a:prstClr val="black"/>
              </a:solidFill>
              <a:latin typeface="Times New Roman" pitchFamily="18" charset="0"/>
              <a:cs typeface="Times New Roman" pitchFamily="18" charset="0"/>
            </a:endParaRPr>
          </a:p>
        </p:txBody>
      </p:sp>
      <p:pic>
        <p:nvPicPr>
          <p:cNvPr id="1026" name="Picture 2" descr="C:\Users\Марина\Desktop\маме все\зображення мамі.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4653135"/>
            <a:ext cx="3851920" cy="2204865"/>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0" y="0"/>
            <a:ext cx="9144002" cy="6858000"/>
            <a:chOff x="-2" y="0"/>
            <a:chExt cx="9144002" cy="6858000"/>
          </a:xfrm>
        </p:grpSpPr>
        <p:pic>
          <p:nvPicPr>
            <p:cNvPr id="20"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21"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0" y="476672"/>
            <a:ext cx="9118600" cy="717550"/>
          </a:xfrm>
          <a:noFill/>
          <a:ln>
            <a:noFill/>
          </a:ln>
        </p:spPr>
        <p:style>
          <a:lnRef idx="2">
            <a:schemeClr val="accent5"/>
          </a:lnRef>
          <a:fillRef idx="1">
            <a:schemeClr val="lt1"/>
          </a:fillRef>
          <a:effectRef idx="0">
            <a:schemeClr val="accent5"/>
          </a:effectRef>
          <a:fontRef idx="minor">
            <a:schemeClr val="dk1"/>
          </a:fontRef>
        </p:style>
        <p:txBody>
          <a:bodyPr rtlCol="0">
            <a:normAutofit/>
          </a:bodyPr>
          <a:lstStyle/>
          <a:p>
            <a:pPr eaLnBrk="1" fontAlgn="auto" hangingPunct="1">
              <a:spcAft>
                <a:spcPts val="0"/>
              </a:spcAft>
              <a:defRPr/>
            </a:pPr>
            <a:r>
              <a:rPr lang="uk-UA" sz="3200" b="1" dirty="0" smtClean="0">
                <a:solidFill>
                  <a:srgbClr val="C00000"/>
                </a:solidFill>
                <a:latin typeface="Times New Roman" panose="02020603050405020304" pitchFamily="18" charset="0"/>
                <a:cs typeface="Times New Roman" panose="02020603050405020304" pitchFamily="18" charset="0"/>
              </a:rPr>
              <a:t>Використання інтерактивних технологій</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97283" name="Rectangle 17"/>
          <p:cNvSpPr>
            <a:spLocks noChangeArrowheads="1"/>
          </p:cNvSpPr>
          <p:nvPr/>
        </p:nvSpPr>
        <p:spPr bwMode="gray">
          <a:xfrm>
            <a:off x="755576" y="1340768"/>
            <a:ext cx="2400300" cy="1631950"/>
          </a:xfrm>
          <a:prstGeom prst="rect">
            <a:avLst/>
          </a:prstGeom>
          <a:noFill/>
          <a:ln w="9525" algn="ctr">
            <a:noFill/>
            <a:miter lim="800000"/>
            <a:headEnd/>
            <a:tailEnd/>
          </a:ln>
        </p:spPr>
        <p:txBody>
          <a:bodyPr>
            <a:spAutoFit/>
          </a:bodyPr>
          <a:lstStyle/>
          <a:p>
            <a:pPr>
              <a:buFont typeface="Arial" pitchFamily="34" charset="0"/>
              <a:buChar char="•"/>
            </a:pPr>
            <a:r>
              <a:rPr lang="uk-UA" altLang="ru-RU" sz="2000" b="1" dirty="0">
                <a:solidFill>
                  <a:srgbClr val="800000"/>
                </a:solidFill>
                <a:latin typeface="Times New Roman" pitchFamily="18" charset="0"/>
                <a:cs typeface="Times New Roman" pitchFamily="18" charset="0"/>
              </a:rPr>
              <a:t>Метод  </a:t>
            </a:r>
            <a:r>
              <a:rPr lang="uk-UA" altLang="ru-RU" sz="2000" b="1" dirty="0" err="1">
                <a:solidFill>
                  <a:srgbClr val="800000"/>
                </a:solidFill>
                <a:latin typeface="Times New Roman" pitchFamily="18" charset="0"/>
                <a:cs typeface="Times New Roman" pitchFamily="18" charset="0"/>
              </a:rPr>
              <a:t>“Прес”</a:t>
            </a:r>
            <a:endParaRPr lang="uk-UA" altLang="ru-RU" sz="2000" b="1" dirty="0">
              <a:solidFill>
                <a:srgbClr val="800000"/>
              </a:solidFill>
              <a:latin typeface="Times New Roman" pitchFamily="18" charset="0"/>
              <a:cs typeface="Times New Roman" pitchFamily="18" charset="0"/>
            </a:endParaRPr>
          </a:p>
          <a:p>
            <a:pPr>
              <a:buFont typeface="Arial" pitchFamily="34" charset="0"/>
              <a:buChar char="•"/>
            </a:pPr>
            <a:r>
              <a:rPr lang="uk-UA" altLang="ru-RU" sz="2000" b="1" dirty="0" err="1">
                <a:solidFill>
                  <a:srgbClr val="800000"/>
                </a:solidFill>
                <a:latin typeface="Times New Roman" pitchFamily="18" charset="0"/>
                <a:cs typeface="Times New Roman" pitchFamily="18" charset="0"/>
              </a:rPr>
              <a:t>“Займи</a:t>
            </a:r>
            <a:r>
              <a:rPr lang="uk-UA" altLang="ru-RU" sz="2000" b="1" dirty="0">
                <a:solidFill>
                  <a:srgbClr val="800000"/>
                </a:solidFill>
                <a:latin typeface="Times New Roman" pitchFamily="18" charset="0"/>
                <a:cs typeface="Times New Roman" pitchFamily="18" charset="0"/>
              </a:rPr>
              <a:t> </a:t>
            </a:r>
            <a:r>
              <a:rPr lang="uk-UA" altLang="ru-RU" sz="2000" b="1" dirty="0" err="1">
                <a:solidFill>
                  <a:srgbClr val="800000"/>
                </a:solidFill>
                <a:latin typeface="Times New Roman" pitchFamily="18" charset="0"/>
                <a:cs typeface="Times New Roman" pitchFamily="18" charset="0"/>
              </a:rPr>
              <a:t>позицію”</a:t>
            </a:r>
            <a:endParaRPr lang="uk-UA" altLang="ru-RU" sz="2000" b="1" dirty="0">
              <a:solidFill>
                <a:srgbClr val="800000"/>
              </a:solidFill>
              <a:latin typeface="Times New Roman" pitchFamily="18" charset="0"/>
              <a:cs typeface="Times New Roman" pitchFamily="18" charset="0"/>
            </a:endParaRPr>
          </a:p>
          <a:p>
            <a:pPr>
              <a:buFont typeface="Arial" pitchFamily="34" charset="0"/>
              <a:buChar char="•"/>
            </a:pPr>
            <a:r>
              <a:rPr lang="uk-UA" altLang="ru-RU" sz="2000" b="1" dirty="0" err="1">
                <a:solidFill>
                  <a:srgbClr val="800000"/>
                </a:solidFill>
                <a:latin typeface="Times New Roman" pitchFamily="18" charset="0"/>
                <a:cs typeface="Times New Roman" pitchFamily="18" charset="0"/>
              </a:rPr>
              <a:t>“Дерево</a:t>
            </a:r>
            <a:r>
              <a:rPr lang="uk-UA" altLang="ru-RU" sz="2000" b="1" dirty="0">
                <a:solidFill>
                  <a:srgbClr val="800000"/>
                </a:solidFill>
                <a:latin typeface="Times New Roman" pitchFamily="18" charset="0"/>
                <a:cs typeface="Times New Roman" pitchFamily="18" charset="0"/>
              </a:rPr>
              <a:t> </a:t>
            </a:r>
            <a:r>
              <a:rPr lang="uk-UA" altLang="ru-RU" sz="2000" b="1" dirty="0" err="1">
                <a:solidFill>
                  <a:srgbClr val="800000"/>
                </a:solidFill>
                <a:latin typeface="Times New Roman" pitchFamily="18" charset="0"/>
                <a:cs typeface="Times New Roman" pitchFamily="18" charset="0"/>
              </a:rPr>
              <a:t>вражень”</a:t>
            </a:r>
            <a:endParaRPr lang="uk-UA" altLang="ru-RU" sz="2000" b="1" dirty="0">
              <a:solidFill>
                <a:srgbClr val="800000"/>
              </a:solidFill>
              <a:latin typeface="Times New Roman" pitchFamily="18" charset="0"/>
              <a:cs typeface="Times New Roman" pitchFamily="18" charset="0"/>
            </a:endParaRPr>
          </a:p>
          <a:p>
            <a:pPr>
              <a:buFont typeface="Arial" pitchFamily="34" charset="0"/>
              <a:buChar char="•"/>
            </a:pPr>
            <a:r>
              <a:rPr lang="uk-UA" altLang="ru-RU" sz="2000" b="1" dirty="0" err="1">
                <a:solidFill>
                  <a:srgbClr val="800000"/>
                </a:solidFill>
                <a:latin typeface="Times New Roman" pitchFamily="18" charset="0"/>
                <a:cs typeface="Times New Roman" pitchFamily="18" charset="0"/>
              </a:rPr>
              <a:t>“Неперервна</a:t>
            </a:r>
            <a:r>
              <a:rPr lang="uk-UA" altLang="ru-RU" sz="2000" b="1" dirty="0">
                <a:solidFill>
                  <a:srgbClr val="800000"/>
                </a:solidFill>
                <a:latin typeface="Times New Roman" pitchFamily="18" charset="0"/>
                <a:cs typeface="Times New Roman" pitchFamily="18" charset="0"/>
              </a:rPr>
              <a:t> шкала </a:t>
            </a:r>
            <a:r>
              <a:rPr lang="uk-UA" altLang="ru-RU" sz="2000" b="1" dirty="0" err="1">
                <a:solidFill>
                  <a:srgbClr val="800000"/>
                </a:solidFill>
                <a:latin typeface="Times New Roman" pitchFamily="18" charset="0"/>
                <a:cs typeface="Times New Roman" pitchFamily="18" charset="0"/>
              </a:rPr>
              <a:t>думок”</a:t>
            </a:r>
            <a:endParaRPr lang="en-US" altLang="ru-RU" sz="2000" b="1" dirty="0">
              <a:solidFill>
                <a:srgbClr val="800000"/>
              </a:solidFill>
              <a:latin typeface="Times New Roman" pitchFamily="18" charset="0"/>
              <a:cs typeface="Times New Roman" pitchFamily="18" charset="0"/>
            </a:endParaRPr>
          </a:p>
        </p:txBody>
      </p:sp>
      <p:sp>
        <p:nvSpPr>
          <p:cNvPr id="6" name="AutoShape 18"/>
          <p:cNvSpPr>
            <a:spLocks noChangeArrowheads="1"/>
          </p:cNvSpPr>
          <p:nvPr/>
        </p:nvSpPr>
        <p:spPr bwMode="blackGray">
          <a:xfrm flipH="1">
            <a:off x="2319338" y="1524000"/>
            <a:ext cx="2214562" cy="1951038"/>
          </a:xfrm>
          <a:prstGeom prst="rtTriangle">
            <a:avLst/>
          </a:prstGeom>
          <a:gradFill rotWithShape="1">
            <a:gsLst>
              <a:gs pos="0">
                <a:schemeClr val="hlink"/>
              </a:gs>
              <a:gs pos="100000">
                <a:schemeClr val="hlink">
                  <a:gamma/>
                  <a:tint val="66667"/>
                  <a:invGamma/>
                </a:schemeClr>
              </a:gs>
            </a:gsLst>
            <a:lin ang="5400000" scaled="1"/>
          </a:gradFill>
          <a:ln w="9525">
            <a:noFill/>
            <a:miter lim="800000"/>
            <a:headEnd/>
            <a:tailEnd/>
          </a:ln>
          <a:effectLst/>
        </p:spPr>
        <p:txBody>
          <a:bodyPr wrap="none" anchor="ctr"/>
          <a:lstStyle/>
          <a:p>
            <a:pPr>
              <a:defRPr/>
            </a:pPr>
            <a:endParaRPr lang="ru-RU"/>
          </a:p>
        </p:txBody>
      </p:sp>
      <p:sp>
        <p:nvSpPr>
          <p:cNvPr id="97285" name="Line 19"/>
          <p:cNvSpPr>
            <a:spLocks noChangeShapeType="1"/>
          </p:cNvSpPr>
          <p:nvPr/>
        </p:nvSpPr>
        <p:spPr bwMode="gray">
          <a:xfrm>
            <a:off x="4564063" y="1524000"/>
            <a:ext cx="0" cy="4057650"/>
          </a:xfrm>
          <a:prstGeom prst="line">
            <a:avLst/>
          </a:prstGeom>
          <a:noFill/>
          <a:ln w="9525">
            <a:solidFill>
              <a:srgbClr val="1C1C1C"/>
            </a:solidFill>
            <a:prstDash val="lgDash"/>
            <a:round/>
            <a:headEnd type="stealth" w="med" len="med"/>
            <a:tailEnd/>
          </a:ln>
        </p:spPr>
        <p:txBody>
          <a:bodyPr wrap="none" anchor="ctr"/>
          <a:lstStyle/>
          <a:p>
            <a:endParaRPr lang="ru-RU"/>
          </a:p>
        </p:txBody>
      </p:sp>
      <p:sp>
        <p:nvSpPr>
          <p:cNvPr id="8" name="AutoShape 20"/>
          <p:cNvSpPr>
            <a:spLocks noChangeArrowheads="1"/>
          </p:cNvSpPr>
          <p:nvPr/>
        </p:nvSpPr>
        <p:spPr bwMode="gray">
          <a:xfrm>
            <a:off x="4584700" y="1524000"/>
            <a:ext cx="2579688" cy="1951038"/>
          </a:xfrm>
          <a:prstGeom prst="rtTriangle">
            <a:avLst/>
          </a:prstGeom>
          <a:gradFill rotWithShape="1">
            <a:gsLst>
              <a:gs pos="0">
                <a:schemeClr val="accent2"/>
              </a:gs>
              <a:gs pos="100000">
                <a:schemeClr val="accent2">
                  <a:gamma/>
                  <a:tint val="54510"/>
                  <a:invGamma/>
                </a:schemeClr>
              </a:gs>
            </a:gsLst>
            <a:lin ang="5400000" scaled="1"/>
          </a:gradFill>
          <a:ln w="9525">
            <a:noFill/>
            <a:miter lim="800000"/>
            <a:headEnd/>
            <a:tailEnd/>
          </a:ln>
          <a:effectLst/>
        </p:spPr>
        <p:txBody>
          <a:bodyPr wrap="none" anchor="ctr"/>
          <a:lstStyle/>
          <a:p>
            <a:pPr>
              <a:defRPr/>
            </a:pPr>
            <a:endParaRPr lang="ru-RU"/>
          </a:p>
        </p:txBody>
      </p:sp>
      <p:sp>
        <p:nvSpPr>
          <p:cNvPr id="9" name="AutoShape 21"/>
          <p:cNvSpPr>
            <a:spLocks noChangeArrowheads="1"/>
          </p:cNvSpPr>
          <p:nvPr/>
        </p:nvSpPr>
        <p:spPr bwMode="gray">
          <a:xfrm rot="5400000">
            <a:off x="4852988" y="3270250"/>
            <a:ext cx="2044700" cy="2578100"/>
          </a:xfrm>
          <a:prstGeom prst="rtTriangle">
            <a:avLst/>
          </a:prstGeom>
          <a:gradFill rotWithShape="1">
            <a:gsLst>
              <a:gs pos="0">
                <a:schemeClr val="accent1"/>
              </a:gs>
              <a:gs pos="100000">
                <a:schemeClr val="accent1">
                  <a:gamma/>
                  <a:tint val="57647"/>
                  <a:invGamma/>
                </a:schemeClr>
              </a:gs>
            </a:gsLst>
            <a:lin ang="5400000" scaled="1"/>
          </a:gradFill>
          <a:ln w="9525">
            <a:noFill/>
            <a:miter lim="800000"/>
            <a:headEnd/>
            <a:tailEnd/>
          </a:ln>
          <a:effectLst/>
        </p:spPr>
        <p:txBody>
          <a:bodyPr wrap="none" anchor="ctr"/>
          <a:lstStyle/>
          <a:p>
            <a:pPr>
              <a:defRPr/>
            </a:pPr>
            <a:endParaRPr lang="ru-RU"/>
          </a:p>
        </p:txBody>
      </p:sp>
      <p:sp>
        <p:nvSpPr>
          <p:cNvPr id="97288" name="AutoShape 22"/>
          <p:cNvSpPr>
            <a:spLocks noChangeArrowheads="1"/>
          </p:cNvSpPr>
          <p:nvPr/>
        </p:nvSpPr>
        <p:spPr bwMode="gray">
          <a:xfrm rot="16200000" flipH="1">
            <a:off x="2267744" y="3464719"/>
            <a:ext cx="2195513" cy="2339975"/>
          </a:xfrm>
          <a:prstGeom prst="rtTriangle">
            <a:avLst/>
          </a:prstGeom>
          <a:solidFill>
            <a:srgbClr val="00B0F0"/>
          </a:solidFill>
          <a:ln w="9525">
            <a:noFill/>
            <a:miter lim="800000"/>
            <a:headEnd/>
            <a:tailEnd/>
          </a:ln>
        </p:spPr>
        <p:txBody>
          <a:bodyPr wrap="none" anchor="ctr"/>
          <a:lstStyle/>
          <a:p>
            <a:endParaRPr lang="ru-RU" altLang="ru-RU"/>
          </a:p>
        </p:txBody>
      </p:sp>
      <p:sp>
        <p:nvSpPr>
          <p:cNvPr id="97289" name="Line 23"/>
          <p:cNvSpPr>
            <a:spLocks noChangeShapeType="1"/>
          </p:cNvSpPr>
          <p:nvPr/>
        </p:nvSpPr>
        <p:spPr bwMode="gray">
          <a:xfrm>
            <a:off x="2319338" y="3508375"/>
            <a:ext cx="4489450" cy="0"/>
          </a:xfrm>
          <a:prstGeom prst="line">
            <a:avLst/>
          </a:prstGeom>
          <a:noFill/>
          <a:ln w="9525">
            <a:solidFill>
              <a:srgbClr val="1C1C1C"/>
            </a:solidFill>
            <a:prstDash val="lgDash"/>
            <a:round/>
            <a:headEnd/>
            <a:tailEnd type="stealth" w="med" len="med"/>
          </a:ln>
        </p:spPr>
        <p:txBody>
          <a:bodyPr wrap="none" anchor="ctr"/>
          <a:lstStyle/>
          <a:p>
            <a:endParaRPr lang="ru-RU"/>
          </a:p>
        </p:txBody>
      </p:sp>
      <p:sp>
        <p:nvSpPr>
          <p:cNvPr id="97290" name="Rectangle 24"/>
          <p:cNvSpPr>
            <a:spLocks noChangeArrowheads="1"/>
          </p:cNvSpPr>
          <p:nvPr/>
        </p:nvSpPr>
        <p:spPr bwMode="gray">
          <a:xfrm>
            <a:off x="3071813" y="2786063"/>
            <a:ext cx="1352486" cy="646331"/>
          </a:xfrm>
          <a:prstGeom prst="rect">
            <a:avLst/>
          </a:prstGeom>
          <a:noFill/>
          <a:ln w="9525" algn="ctr">
            <a:noFill/>
            <a:miter lim="800000"/>
            <a:headEnd/>
            <a:tailEnd/>
          </a:ln>
        </p:spPr>
        <p:txBody>
          <a:bodyPr wrap="none">
            <a:spAutoFit/>
          </a:bodyPr>
          <a:lstStyle/>
          <a:p>
            <a:r>
              <a:rPr lang="uk-UA" altLang="ru-RU" b="1" dirty="0">
                <a:latin typeface="Times New Roman" pitchFamily="18" charset="0"/>
                <a:cs typeface="Times New Roman" pitchFamily="18" charset="0"/>
              </a:rPr>
              <a:t>Дискусійне</a:t>
            </a:r>
          </a:p>
          <a:p>
            <a:r>
              <a:rPr lang="uk-UA" altLang="ru-RU" b="1" dirty="0">
                <a:latin typeface="Times New Roman" pitchFamily="18" charset="0"/>
                <a:cs typeface="Times New Roman" pitchFamily="18" charset="0"/>
              </a:rPr>
              <a:t> навчання</a:t>
            </a:r>
            <a:endParaRPr lang="en-US" altLang="ru-RU" b="1" dirty="0">
              <a:latin typeface="Times New Roman" pitchFamily="18" charset="0"/>
              <a:cs typeface="Times New Roman" pitchFamily="18" charset="0"/>
            </a:endParaRPr>
          </a:p>
        </p:txBody>
      </p:sp>
      <p:sp>
        <p:nvSpPr>
          <p:cNvPr id="97291" name="Rectangle 25"/>
          <p:cNvSpPr>
            <a:spLocks noChangeArrowheads="1"/>
          </p:cNvSpPr>
          <p:nvPr/>
        </p:nvSpPr>
        <p:spPr bwMode="gray">
          <a:xfrm>
            <a:off x="4643438" y="2786063"/>
            <a:ext cx="2058987" cy="646112"/>
          </a:xfrm>
          <a:prstGeom prst="rect">
            <a:avLst/>
          </a:prstGeom>
          <a:noFill/>
          <a:ln w="9525" algn="ctr">
            <a:noFill/>
            <a:miter lim="800000"/>
            <a:headEnd/>
            <a:tailEnd/>
          </a:ln>
        </p:spPr>
        <p:txBody>
          <a:bodyPr wrap="none">
            <a:spAutoFit/>
          </a:bodyPr>
          <a:lstStyle/>
          <a:p>
            <a:r>
              <a:rPr lang="uk-UA" altLang="ru-RU" b="1" dirty="0">
                <a:solidFill>
                  <a:srgbClr val="000099"/>
                </a:solidFill>
                <a:latin typeface="Times New Roman" pitchFamily="18" charset="0"/>
                <a:cs typeface="Times New Roman" pitchFamily="18" charset="0"/>
              </a:rPr>
              <a:t>Колективно –</a:t>
            </a:r>
          </a:p>
          <a:p>
            <a:r>
              <a:rPr lang="uk-UA" altLang="ru-RU" b="1" dirty="0">
                <a:solidFill>
                  <a:srgbClr val="000099"/>
                </a:solidFill>
                <a:latin typeface="Times New Roman" pitchFamily="18" charset="0"/>
                <a:cs typeface="Times New Roman" pitchFamily="18" charset="0"/>
              </a:rPr>
              <a:t>групове навчання</a:t>
            </a:r>
            <a:endParaRPr lang="en-US" altLang="ru-RU" b="1" dirty="0">
              <a:solidFill>
                <a:srgbClr val="000099"/>
              </a:solidFill>
              <a:latin typeface="Times New Roman" pitchFamily="18" charset="0"/>
              <a:cs typeface="Times New Roman" pitchFamily="18" charset="0"/>
            </a:endParaRPr>
          </a:p>
        </p:txBody>
      </p:sp>
      <p:sp>
        <p:nvSpPr>
          <p:cNvPr id="97292" name="Rectangle 26"/>
          <p:cNvSpPr>
            <a:spLocks noChangeArrowheads="1"/>
          </p:cNvSpPr>
          <p:nvPr/>
        </p:nvSpPr>
        <p:spPr bwMode="gray">
          <a:xfrm>
            <a:off x="4613275" y="3613150"/>
            <a:ext cx="1662113" cy="646113"/>
          </a:xfrm>
          <a:prstGeom prst="rect">
            <a:avLst/>
          </a:prstGeom>
          <a:noFill/>
          <a:ln w="9525" algn="ctr">
            <a:noFill/>
            <a:miter lim="800000"/>
            <a:headEnd/>
            <a:tailEnd/>
          </a:ln>
        </p:spPr>
        <p:txBody>
          <a:bodyPr wrap="none">
            <a:spAutoFit/>
          </a:bodyPr>
          <a:lstStyle/>
          <a:p>
            <a:r>
              <a:rPr lang="uk-UA" altLang="ru-RU" b="1" dirty="0">
                <a:solidFill>
                  <a:srgbClr val="000099"/>
                </a:solidFill>
                <a:latin typeface="Times New Roman" pitchFamily="18" charset="0"/>
                <a:cs typeface="Times New Roman" pitchFamily="18" charset="0"/>
              </a:rPr>
              <a:t>Ситуативне</a:t>
            </a:r>
          </a:p>
          <a:p>
            <a:r>
              <a:rPr lang="uk-UA" altLang="ru-RU" b="1" dirty="0">
                <a:solidFill>
                  <a:srgbClr val="000099"/>
                </a:solidFill>
                <a:latin typeface="Times New Roman" pitchFamily="18" charset="0"/>
                <a:cs typeface="Times New Roman" pitchFamily="18" charset="0"/>
              </a:rPr>
              <a:t>моделювання </a:t>
            </a:r>
            <a:endParaRPr lang="en-US" altLang="ru-RU" b="1" dirty="0">
              <a:solidFill>
                <a:srgbClr val="000099"/>
              </a:solidFill>
              <a:latin typeface="Times New Roman" pitchFamily="18" charset="0"/>
              <a:cs typeface="Times New Roman" pitchFamily="18" charset="0"/>
            </a:endParaRPr>
          </a:p>
        </p:txBody>
      </p:sp>
      <p:sp>
        <p:nvSpPr>
          <p:cNvPr id="97293" name="Rectangle 27"/>
          <p:cNvSpPr>
            <a:spLocks noChangeArrowheads="1"/>
          </p:cNvSpPr>
          <p:nvPr/>
        </p:nvSpPr>
        <p:spPr bwMode="gray">
          <a:xfrm>
            <a:off x="2900363" y="3613150"/>
            <a:ext cx="1709737" cy="646113"/>
          </a:xfrm>
          <a:prstGeom prst="rect">
            <a:avLst/>
          </a:prstGeom>
          <a:noFill/>
          <a:ln w="9525" algn="ctr">
            <a:noFill/>
            <a:miter lim="800000"/>
            <a:headEnd/>
            <a:tailEnd/>
          </a:ln>
        </p:spPr>
        <p:txBody>
          <a:bodyPr wrap="none">
            <a:spAutoFit/>
          </a:bodyPr>
          <a:lstStyle/>
          <a:p>
            <a:pPr algn="r"/>
            <a:r>
              <a:rPr lang="uk-UA" altLang="ru-RU" b="1" dirty="0">
                <a:solidFill>
                  <a:srgbClr val="000099"/>
                </a:solidFill>
                <a:latin typeface="Times New Roman" pitchFamily="18" charset="0"/>
                <a:cs typeface="Times New Roman" pitchFamily="18" charset="0"/>
              </a:rPr>
              <a:t>Кооперативне </a:t>
            </a:r>
          </a:p>
          <a:p>
            <a:pPr algn="r"/>
            <a:r>
              <a:rPr lang="uk-UA" altLang="ru-RU" b="1" dirty="0">
                <a:solidFill>
                  <a:srgbClr val="000099"/>
                </a:solidFill>
                <a:latin typeface="Times New Roman" pitchFamily="18" charset="0"/>
                <a:cs typeface="Times New Roman" pitchFamily="18" charset="0"/>
              </a:rPr>
              <a:t>навчання</a:t>
            </a:r>
            <a:endParaRPr lang="en-US" altLang="ru-RU" b="1" dirty="0">
              <a:solidFill>
                <a:srgbClr val="000099"/>
              </a:solidFill>
              <a:latin typeface="Times New Roman" pitchFamily="18" charset="0"/>
              <a:cs typeface="Times New Roman" pitchFamily="18" charset="0"/>
            </a:endParaRPr>
          </a:p>
        </p:txBody>
      </p:sp>
      <p:sp>
        <p:nvSpPr>
          <p:cNvPr id="97294" name="Rectangle 29"/>
          <p:cNvSpPr>
            <a:spLocks noChangeArrowheads="1"/>
          </p:cNvSpPr>
          <p:nvPr/>
        </p:nvSpPr>
        <p:spPr bwMode="gray">
          <a:xfrm>
            <a:off x="5436096" y="1124744"/>
            <a:ext cx="3303587" cy="1477962"/>
          </a:xfrm>
          <a:prstGeom prst="rect">
            <a:avLst/>
          </a:prstGeom>
          <a:noFill/>
          <a:ln w="9525" algn="ctr">
            <a:noFill/>
            <a:miter lim="800000"/>
            <a:headEnd/>
            <a:tailEnd/>
          </a:ln>
        </p:spPr>
        <p:txBody>
          <a:bodyPr>
            <a:spAutoFit/>
          </a:bodyPr>
          <a:lstStyle/>
          <a:p>
            <a:pPr>
              <a:buFont typeface="Arial" pitchFamily="34" charset="0"/>
              <a:buChar char="•"/>
            </a:pPr>
            <a:r>
              <a:rPr lang="uk-UA" altLang="ru-RU" b="1" dirty="0">
                <a:solidFill>
                  <a:srgbClr val="800000"/>
                </a:solidFill>
                <a:latin typeface="Times New Roman" pitchFamily="18" charset="0"/>
                <a:cs typeface="Times New Roman" pitchFamily="18" charset="0"/>
              </a:rPr>
              <a:t>Обговорення проблеми в загальному колі</a:t>
            </a:r>
          </a:p>
          <a:p>
            <a:pPr>
              <a:buFont typeface="Arial" pitchFamily="34" charset="0"/>
              <a:buChar char="•"/>
            </a:pPr>
            <a:r>
              <a:rPr lang="uk-UA" altLang="ru-RU" b="1" dirty="0" err="1">
                <a:solidFill>
                  <a:srgbClr val="800000"/>
                </a:solidFill>
                <a:latin typeface="Times New Roman" pitchFamily="18" charset="0"/>
                <a:cs typeface="Times New Roman" pitchFamily="18" charset="0"/>
              </a:rPr>
              <a:t>“Мікрофон”</a:t>
            </a:r>
            <a:endParaRPr lang="uk-UA" altLang="ru-RU" b="1" dirty="0">
              <a:solidFill>
                <a:srgbClr val="800000"/>
              </a:solidFill>
              <a:latin typeface="Times New Roman" pitchFamily="18" charset="0"/>
              <a:cs typeface="Times New Roman" pitchFamily="18" charset="0"/>
            </a:endParaRPr>
          </a:p>
          <a:p>
            <a:pPr>
              <a:buFont typeface="Arial" pitchFamily="34" charset="0"/>
              <a:buChar char="•"/>
            </a:pPr>
            <a:r>
              <a:rPr lang="uk-UA" altLang="ru-RU" b="1" dirty="0" err="1">
                <a:solidFill>
                  <a:srgbClr val="800000"/>
                </a:solidFill>
                <a:latin typeface="Times New Roman" pitchFamily="18" charset="0"/>
                <a:cs typeface="Times New Roman" pitchFamily="18" charset="0"/>
              </a:rPr>
              <a:t>“Мозковий</a:t>
            </a:r>
            <a:r>
              <a:rPr lang="uk-UA" altLang="ru-RU" b="1" dirty="0">
                <a:solidFill>
                  <a:srgbClr val="800000"/>
                </a:solidFill>
                <a:latin typeface="Times New Roman" pitchFamily="18" charset="0"/>
                <a:cs typeface="Times New Roman" pitchFamily="18" charset="0"/>
              </a:rPr>
              <a:t> </a:t>
            </a:r>
            <a:r>
              <a:rPr lang="uk-UA" altLang="ru-RU" b="1" dirty="0" err="1">
                <a:solidFill>
                  <a:srgbClr val="800000"/>
                </a:solidFill>
                <a:latin typeface="Times New Roman" pitchFamily="18" charset="0"/>
                <a:cs typeface="Times New Roman" pitchFamily="18" charset="0"/>
              </a:rPr>
              <a:t>штурм”</a:t>
            </a:r>
            <a:endParaRPr lang="uk-UA" altLang="ru-RU" b="1" dirty="0">
              <a:solidFill>
                <a:srgbClr val="800000"/>
              </a:solidFill>
              <a:latin typeface="Times New Roman" pitchFamily="18" charset="0"/>
              <a:cs typeface="Times New Roman" pitchFamily="18" charset="0"/>
            </a:endParaRPr>
          </a:p>
          <a:p>
            <a:pPr>
              <a:buFont typeface="Arial" pitchFamily="34" charset="0"/>
              <a:buChar char="•"/>
            </a:pPr>
            <a:r>
              <a:rPr lang="uk-UA" altLang="ru-RU" b="1" dirty="0" err="1">
                <a:solidFill>
                  <a:srgbClr val="800000"/>
                </a:solidFill>
                <a:latin typeface="Times New Roman" pitchFamily="18" charset="0"/>
                <a:cs typeface="Times New Roman" pitchFamily="18" charset="0"/>
              </a:rPr>
              <a:t>“Навчаючись-навчаю</a:t>
            </a:r>
            <a:r>
              <a:rPr lang="uk-UA" altLang="ru-RU" b="1" dirty="0">
                <a:solidFill>
                  <a:srgbClr val="800000"/>
                </a:solidFill>
                <a:latin typeface="Times New Roman" pitchFamily="18" charset="0"/>
                <a:cs typeface="Times New Roman" pitchFamily="18" charset="0"/>
              </a:rPr>
              <a:t> </a:t>
            </a:r>
            <a:r>
              <a:rPr lang="uk-UA" altLang="ru-RU" b="1" dirty="0" err="1">
                <a:solidFill>
                  <a:srgbClr val="800000"/>
                </a:solidFill>
                <a:latin typeface="Times New Roman" pitchFamily="18" charset="0"/>
                <a:cs typeface="Times New Roman" pitchFamily="18" charset="0"/>
              </a:rPr>
              <a:t>сам”</a:t>
            </a:r>
            <a:endParaRPr lang="en-US" altLang="ru-RU" b="1" dirty="0">
              <a:solidFill>
                <a:srgbClr val="800000"/>
              </a:solidFill>
              <a:latin typeface="Times New Roman" pitchFamily="18" charset="0"/>
              <a:cs typeface="Times New Roman" pitchFamily="18" charset="0"/>
            </a:endParaRPr>
          </a:p>
        </p:txBody>
      </p:sp>
      <p:sp>
        <p:nvSpPr>
          <p:cNvPr id="97295" name="Rectangle 30"/>
          <p:cNvSpPr>
            <a:spLocks noChangeArrowheads="1"/>
          </p:cNvSpPr>
          <p:nvPr/>
        </p:nvSpPr>
        <p:spPr bwMode="gray">
          <a:xfrm>
            <a:off x="611560" y="3573016"/>
            <a:ext cx="2660650" cy="2308225"/>
          </a:xfrm>
          <a:prstGeom prst="rect">
            <a:avLst/>
          </a:prstGeom>
          <a:noFill/>
          <a:ln w="9525" algn="ctr">
            <a:noFill/>
            <a:miter lim="800000"/>
            <a:headEnd/>
            <a:tailEnd/>
          </a:ln>
        </p:spPr>
        <p:txBody>
          <a:bodyPr>
            <a:spAutoFit/>
          </a:bodyPr>
          <a:lstStyle/>
          <a:p>
            <a:pPr>
              <a:buFont typeface="Arial" pitchFamily="34" charset="0"/>
              <a:buChar char="•"/>
            </a:pPr>
            <a:r>
              <a:rPr lang="uk-UA" altLang="ru-RU" b="1" dirty="0">
                <a:solidFill>
                  <a:srgbClr val="800000"/>
                </a:solidFill>
                <a:latin typeface="Times New Roman" pitchFamily="18" charset="0"/>
                <a:cs typeface="Times New Roman" pitchFamily="18" charset="0"/>
              </a:rPr>
              <a:t>Робота в парах</a:t>
            </a:r>
          </a:p>
          <a:p>
            <a:pPr>
              <a:buFont typeface="Arial" pitchFamily="34" charset="0"/>
              <a:buChar char="•"/>
            </a:pPr>
            <a:r>
              <a:rPr lang="uk-UA" altLang="ru-RU" b="1" dirty="0" err="1">
                <a:solidFill>
                  <a:srgbClr val="800000"/>
                </a:solidFill>
                <a:latin typeface="Times New Roman" pitchFamily="18" charset="0"/>
                <a:cs typeface="Times New Roman" pitchFamily="18" charset="0"/>
              </a:rPr>
              <a:t>“Карусель”</a:t>
            </a:r>
            <a:endParaRPr lang="uk-UA" altLang="ru-RU" b="1" dirty="0">
              <a:solidFill>
                <a:srgbClr val="800000"/>
              </a:solidFill>
              <a:latin typeface="Times New Roman" pitchFamily="18" charset="0"/>
              <a:cs typeface="Times New Roman" pitchFamily="18" charset="0"/>
            </a:endParaRPr>
          </a:p>
          <a:p>
            <a:pPr>
              <a:buFont typeface="Arial" pitchFamily="34" charset="0"/>
              <a:buChar char="•"/>
            </a:pPr>
            <a:r>
              <a:rPr lang="uk-UA" altLang="ru-RU" b="1" dirty="0">
                <a:solidFill>
                  <a:srgbClr val="800000"/>
                </a:solidFill>
                <a:latin typeface="Times New Roman" pitchFamily="18" charset="0"/>
                <a:cs typeface="Times New Roman" pitchFamily="18" charset="0"/>
              </a:rPr>
              <a:t>Два-чотири-всі разом</a:t>
            </a:r>
          </a:p>
          <a:p>
            <a:pPr>
              <a:buFont typeface="Arial" pitchFamily="34" charset="0"/>
              <a:buChar char="•"/>
            </a:pPr>
            <a:r>
              <a:rPr lang="uk-UA" altLang="ru-RU" b="1" dirty="0">
                <a:solidFill>
                  <a:srgbClr val="800000"/>
                </a:solidFill>
                <a:latin typeface="Times New Roman" pitchFamily="18" charset="0"/>
                <a:cs typeface="Times New Roman" pitchFamily="18" charset="0"/>
              </a:rPr>
              <a:t>Ротаційні </a:t>
            </a:r>
            <a:r>
              <a:rPr lang="uk-UA" altLang="ru-RU" b="1" dirty="0" err="1">
                <a:solidFill>
                  <a:srgbClr val="800000"/>
                </a:solidFill>
                <a:latin typeface="Times New Roman" pitchFamily="18" charset="0"/>
                <a:cs typeface="Times New Roman" pitchFamily="18" charset="0"/>
              </a:rPr>
              <a:t>“трійки”</a:t>
            </a:r>
            <a:endParaRPr lang="uk-UA" altLang="ru-RU" b="1" dirty="0">
              <a:solidFill>
                <a:srgbClr val="800000"/>
              </a:solidFill>
              <a:latin typeface="Times New Roman" pitchFamily="18" charset="0"/>
              <a:cs typeface="Times New Roman" pitchFamily="18" charset="0"/>
            </a:endParaRPr>
          </a:p>
          <a:p>
            <a:pPr>
              <a:buFont typeface="Arial" pitchFamily="34" charset="0"/>
              <a:buChar char="•"/>
            </a:pPr>
            <a:r>
              <a:rPr lang="uk-UA" altLang="ru-RU" b="1" dirty="0" err="1">
                <a:solidFill>
                  <a:srgbClr val="800000"/>
                </a:solidFill>
                <a:latin typeface="Times New Roman" pitchFamily="18" charset="0"/>
                <a:cs typeface="Times New Roman" pitchFamily="18" charset="0"/>
              </a:rPr>
              <a:t>“Акваріум”</a:t>
            </a:r>
            <a:endParaRPr lang="uk-UA" altLang="ru-RU" b="1" dirty="0">
              <a:solidFill>
                <a:srgbClr val="800000"/>
              </a:solidFill>
              <a:latin typeface="Times New Roman" pitchFamily="18" charset="0"/>
              <a:cs typeface="Times New Roman" pitchFamily="18" charset="0"/>
            </a:endParaRPr>
          </a:p>
          <a:p>
            <a:pPr>
              <a:buFont typeface="Arial" pitchFamily="34" charset="0"/>
              <a:buChar char="•"/>
            </a:pPr>
            <a:r>
              <a:rPr lang="uk-UA" altLang="ru-RU" b="1" dirty="0">
                <a:solidFill>
                  <a:srgbClr val="800000"/>
                </a:solidFill>
                <a:latin typeface="Times New Roman" pitchFamily="18" charset="0"/>
                <a:cs typeface="Times New Roman" pitchFamily="18" charset="0"/>
              </a:rPr>
              <a:t>Робота в малих групах</a:t>
            </a:r>
          </a:p>
          <a:p>
            <a:endParaRPr lang="uk-UA" altLang="ru-RU" dirty="0">
              <a:solidFill>
                <a:srgbClr val="800000"/>
              </a:solidFill>
              <a:latin typeface="Times New Roman" pitchFamily="18" charset="0"/>
              <a:cs typeface="Times New Roman" pitchFamily="18" charset="0"/>
            </a:endParaRPr>
          </a:p>
          <a:p>
            <a:endParaRPr lang="en-US" altLang="ru-RU" dirty="0">
              <a:solidFill>
                <a:srgbClr val="800000"/>
              </a:solidFill>
              <a:latin typeface="Times New Roman" pitchFamily="18" charset="0"/>
              <a:cs typeface="Times New Roman" pitchFamily="18" charset="0"/>
            </a:endParaRPr>
          </a:p>
        </p:txBody>
      </p:sp>
      <p:sp>
        <p:nvSpPr>
          <p:cNvPr id="97296" name="Rectangle 31"/>
          <p:cNvSpPr>
            <a:spLocks noChangeArrowheads="1"/>
          </p:cNvSpPr>
          <p:nvPr/>
        </p:nvSpPr>
        <p:spPr bwMode="gray">
          <a:xfrm>
            <a:off x="6289675" y="4025900"/>
            <a:ext cx="1968500" cy="1200150"/>
          </a:xfrm>
          <a:prstGeom prst="rect">
            <a:avLst/>
          </a:prstGeom>
          <a:noFill/>
          <a:ln w="9525" algn="ctr">
            <a:noFill/>
            <a:miter lim="800000"/>
            <a:headEnd/>
            <a:tailEnd/>
          </a:ln>
        </p:spPr>
        <p:txBody>
          <a:bodyPr>
            <a:spAutoFit/>
          </a:bodyPr>
          <a:lstStyle/>
          <a:p>
            <a:pPr>
              <a:buFont typeface="Arial" pitchFamily="34" charset="0"/>
              <a:buChar char="•"/>
            </a:pPr>
            <a:r>
              <a:rPr lang="uk-UA" altLang="ru-RU" b="1" dirty="0">
                <a:solidFill>
                  <a:srgbClr val="800000"/>
                </a:solidFill>
                <a:latin typeface="Times New Roman" pitchFamily="18" charset="0"/>
                <a:cs typeface="Times New Roman" pitchFamily="18" charset="0"/>
              </a:rPr>
              <a:t>Рольові ігри</a:t>
            </a:r>
          </a:p>
          <a:p>
            <a:pPr>
              <a:buFont typeface="Arial" pitchFamily="34" charset="0"/>
              <a:buChar char="•"/>
            </a:pPr>
            <a:r>
              <a:rPr lang="uk-UA" altLang="ru-RU" b="1" dirty="0">
                <a:solidFill>
                  <a:srgbClr val="800000"/>
                </a:solidFill>
                <a:latin typeface="Times New Roman" pitchFamily="18" charset="0"/>
                <a:cs typeface="Times New Roman" pitchFamily="18" charset="0"/>
              </a:rPr>
              <a:t>Імітаційні ігри</a:t>
            </a:r>
          </a:p>
          <a:p>
            <a:pPr>
              <a:buFont typeface="Arial" pitchFamily="34" charset="0"/>
              <a:buChar char="•"/>
            </a:pPr>
            <a:r>
              <a:rPr lang="uk-UA" altLang="ru-RU" b="1" dirty="0">
                <a:solidFill>
                  <a:srgbClr val="800000"/>
                </a:solidFill>
                <a:latin typeface="Times New Roman" pitchFamily="18" charset="0"/>
                <a:cs typeface="Times New Roman" pitchFamily="18" charset="0"/>
              </a:rPr>
              <a:t>Спрощене судове слухання</a:t>
            </a:r>
            <a:endParaRPr lang="en-US" altLang="ru-RU" b="1" dirty="0">
              <a:solidFill>
                <a:srgbClr val="800000"/>
              </a:solidFill>
              <a:latin typeface="Times New Roman" pitchFamily="18" charset="0"/>
              <a:cs typeface="Times New Roman" pitchFamily="18" charset="0"/>
            </a:endParaRPr>
          </a:p>
        </p:txBody>
      </p:sp>
      <p:sp>
        <p:nvSpPr>
          <p:cNvPr id="97297" name="TextBox 19"/>
          <p:cNvSpPr txBox="1">
            <a:spLocks noChangeArrowheads="1"/>
          </p:cNvSpPr>
          <p:nvPr/>
        </p:nvSpPr>
        <p:spPr bwMode="auto">
          <a:xfrm>
            <a:off x="683568" y="5229200"/>
            <a:ext cx="7992888" cy="923330"/>
          </a:xfrm>
          <a:prstGeom prst="rect">
            <a:avLst/>
          </a:prstGeom>
          <a:noFill/>
          <a:ln w="9525">
            <a:noFill/>
            <a:miter lim="800000"/>
            <a:headEnd/>
            <a:tailEnd/>
          </a:ln>
        </p:spPr>
        <p:txBody>
          <a:bodyPr wrap="square">
            <a:spAutoFit/>
          </a:bodyPr>
          <a:lstStyle/>
          <a:p>
            <a:pPr algn="ctr"/>
            <a:r>
              <a:rPr lang="uk-UA" altLang="ru-RU" b="1" dirty="0">
                <a:solidFill>
                  <a:srgbClr val="C00000"/>
                </a:solidFill>
              </a:rPr>
              <a:t>Слід зауважити, що інтерактивне навчання-не самоціль, а лише засіб,</a:t>
            </a:r>
          </a:p>
          <a:p>
            <a:pPr algn="ctr"/>
            <a:r>
              <a:rPr lang="uk-UA" altLang="ru-RU" b="1" dirty="0">
                <a:solidFill>
                  <a:srgbClr val="C00000"/>
                </a:solidFill>
              </a:rPr>
              <a:t> за допомогою якого у класі створюється атмосфера творчої </a:t>
            </a:r>
          </a:p>
          <a:p>
            <a:pPr algn="ctr"/>
            <a:r>
              <a:rPr lang="uk-UA" altLang="ru-RU" b="1" dirty="0">
                <a:solidFill>
                  <a:srgbClr val="C00000"/>
                </a:solidFill>
              </a:rPr>
              <a:t>Взаємодії, співробітництва, порозуміння і доброзичливості</a:t>
            </a:r>
            <a:endParaRPr lang="ru-RU" altLang="ru-RU" b="1" dirty="0">
              <a:solidFill>
                <a:srgbClr val="C00000"/>
              </a:solidFill>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graphicFrame>
        <p:nvGraphicFramePr>
          <p:cNvPr id="6" name="Схема 5"/>
          <p:cNvGraphicFramePr/>
          <p:nvPr/>
        </p:nvGraphicFramePr>
        <p:xfrm>
          <a:off x="214282" y="1124744"/>
          <a:ext cx="8715436" cy="6048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1115616" y="548680"/>
            <a:ext cx="7143750" cy="10779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uk-UA" sz="2800" dirty="0">
                <a:solidFill>
                  <a:srgbClr val="C00000"/>
                </a:solidFill>
                <a:latin typeface="Times New Roman" pitchFamily="18" charset="0"/>
                <a:cs typeface="Times New Roman" pitchFamily="18" charset="0"/>
              </a:rPr>
              <a:t> </a:t>
            </a:r>
            <a:r>
              <a:rPr lang="uk-UA" sz="3200" b="1" dirty="0">
                <a:solidFill>
                  <a:srgbClr val="C00000"/>
                </a:solidFill>
                <a:latin typeface="Times New Roman" pitchFamily="18" charset="0"/>
                <a:cs typeface="Times New Roman" pitchFamily="18" charset="0"/>
              </a:rPr>
              <a:t>Основні переваги інтерактивних технологій  навчання:</a:t>
            </a:r>
            <a:endParaRPr lang="ru-RU" sz="3200" b="1" dirty="0">
              <a:solidFill>
                <a:srgbClr val="C00000"/>
              </a:solidFill>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53"/>
          <p:cNvGrpSpPr/>
          <p:nvPr/>
        </p:nvGrpSpPr>
        <p:grpSpPr>
          <a:xfrm>
            <a:off x="0" y="0"/>
            <a:ext cx="9144002" cy="6858000"/>
            <a:chOff x="-2" y="0"/>
            <a:chExt cx="9144002" cy="6858000"/>
          </a:xfrm>
        </p:grpSpPr>
        <p:pic>
          <p:nvPicPr>
            <p:cNvPr id="55" name="Picture 2" descr="Рамка Україна ти моя PNG - AVATAN PL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5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grpSp>
        <p:nvGrpSpPr>
          <p:cNvPr id="3" name="Group 2"/>
          <p:cNvGrpSpPr>
            <a:grpSpLocks/>
          </p:cNvGrpSpPr>
          <p:nvPr/>
        </p:nvGrpSpPr>
        <p:grpSpPr bwMode="auto">
          <a:xfrm>
            <a:off x="3163888" y="2170113"/>
            <a:ext cx="2874962" cy="2655887"/>
            <a:chOff x="1993" y="1367"/>
            <a:chExt cx="1811" cy="1673"/>
          </a:xfrm>
        </p:grpSpPr>
        <p:pic>
          <p:nvPicPr>
            <p:cNvPr id="1126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3" y="1367"/>
              <a:ext cx="1811" cy="167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style>
            <a:lnRef idx="2">
              <a:schemeClr val="accent6"/>
            </a:lnRef>
            <a:fillRef idx="1">
              <a:schemeClr val="lt1"/>
            </a:fillRef>
            <a:effectRef idx="0">
              <a:schemeClr val="accent6"/>
            </a:effectRef>
            <a:fontRef idx="minor">
              <a:schemeClr val="dk1"/>
            </a:fontRef>
          </p:style>
        </p:pic>
        <p:sp>
          <p:nvSpPr>
            <p:cNvPr id="11268" name="Text Box 4"/>
            <p:cNvSpPr txBox="1">
              <a:spLocks noChangeArrowheads="1"/>
            </p:cNvSpPr>
            <p:nvPr/>
          </p:nvSpPr>
          <p:spPr bwMode="auto">
            <a:xfrm>
              <a:off x="2277" y="1628"/>
              <a:ext cx="125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dirty="0">
                  <a:latin typeface="Times New Roman" pitchFamily="16" charset="0"/>
                  <a:cs typeface="Times New Roman" pitchFamily="16" charset="0"/>
                </a:rPr>
                <a:t>Інтерактивні методи </a:t>
              </a:r>
              <a:r>
                <a:rPr lang="uk-UA" altLang="ru-RU" sz="2000" b="1" dirty="0" smtClean="0">
                  <a:latin typeface="Times New Roman" pitchFamily="16" charset="0"/>
                  <a:cs typeface="Times New Roman" pitchFamily="16" charset="0"/>
                </a:rPr>
                <a:t>навчання</a:t>
              </a:r>
              <a:endParaRPr lang="uk-UA" altLang="ru-RU" sz="2000" b="1" dirty="0">
                <a:latin typeface="Times New Roman" pitchFamily="16" charset="0"/>
                <a:cs typeface="Times New Roman" pitchFamily="16" charset="0"/>
              </a:endParaRPr>
            </a:p>
          </p:txBody>
        </p:sp>
      </p:grpSp>
      <p:grpSp>
        <p:nvGrpSpPr>
          <p:cNvPr id="4" name="Group 5"/>
          <p:cNvGrpSpPr>
            <a:grpSpLocks/>
          </p:cNvGrpSpPr>
          <p:nvPr/>
        </p:nvGrpSpPr>
        <p:grpSpPr bwMode="auto">
          <a:xfrm>
            <a:off x="469900" y="890588"/>
            <a:ext cx="1863725" cy="966787"/>
            <a:chOff x="296" y="561"/>
            <a:chExt cx="1174" cy="609"/>
          </a:xfrm>
        </p:grpSpPr>
        <p:pic>
          <p:nvPicPr>
            <p:cNvPr id="1127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6" y="561"/>
              <a:ext cx="1174" cy="609"/>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71" name="Text Box 7"/>
            <p:cNvSpPr txBox="1">
              <a:spLocks noChangeArrowheads="1"/>
            </p:cNvSpPr>
            <p:nvPr/>
          </p:nvSpPr>
          <p:spPr bwMode="auto">
            <a:xfrm>
              <a:off x="317" y="585"/>
              <a:ext cx="1133" cy="564"/>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dirty="0" err="1">
                  <a:latin typeface="Times New Roman" pitchFamily="16" charset="0"/>
                  <a:cs typeface="Times New Roman" pitchFamily="16" charset="0"/>
                </a:rPr>
                <a:t>“мікрофон”</a:t>
              </a:r>
              <a:endParaRPr lang="uk-UA" altLang="ru-RU" sz="2000" b="1" dirty="0">
                <a:latin typeface="Times New Roman" pitchFamily="16" charset="0"/>
                <a:cs typeface="Times New Roman" pitchFamily="16" charset="0"/>
              </a:endParaRPr>
            </a:p>
          </p:txBody>
        </p:sp>
      </p:grpSp>
      <p:grpSp>
        <p:nvGrpSpPr>
          <p:cNvPr id="5" name="Group 8"/>
          <p:cNvGrpSpPr>
            <a:grpSpLocks/>
          </p:cNvGrpSpPr>
          <p:nvPr/>
        </p:nvGrpSpPr>
        <p:grpSpPr bwMode="auto">
          <a:xfrm>
            <a:off x="652463" y="3852863"/>
            <a:ext cx="1711325" cy="876300"/>
            <a:chOff x="411" y="2427"/>
            <a:chExt cx="1078" cy="552"/>
          </a:xfrm>
        </p:grpSpPr>
        <p:pic>
          <p:nvPicPr>
            <p:cNvPr id="11273"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1" y="2427"/>
              <a:ext cx="1078" cy="552"/>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74" name="Text Box 10"/>
            <p:cNvSpPr txBox="1">
              <a:spLocks noChangeArrowheads="1"/>
            </p:cNvSpPr>
            <p:nvPr/>
          </p:nvSpPr>
          <p:spPr bwMode="auto">
            <a:xfrm>
              <a:off x="436" y="2450"/>
              <a:ext cx="1032" cy="507"/>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незакінчені речення</a:t>
              </a:r>
            </a:p>
          </p:txBody>
        </p:sp>
      </p:grpSp>
      <p:grpSp>
        <p:nvGrpSpPr>
          <p:cNvPr id="6" name="Group 11"/>
          <p:cNvGrpSpPr>
            <a:grpSpLocks/>
          </p:cNvGrpSpPr>
          <p:nvPr/>
        </p:nvGrpSpPr>
        <p:grpSpPr bwMode="auto">
          <a:xfrm>
            <a:off x="6632575" y="2395538"/>
            <a:ext cx="1704975" cy="906462"/>
            <a:chOff x="4178" y="1509"/>
            <a:chExt cx="1074" cy="571"/>
          </a:xfrm>
        </p:grpSpPr>
        <p:pic>
          <p:nvPicPr>
            <p:cNvPr id="11276"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78" y="1509"/>
              <a:ext cx="1074" cy="571"/>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77" name="Text Box 13"/>
            <p:cNvSpPr txBox="1">
              <a:spLocks noChangeArrowheads="1"/>
            </p:cNvSpPr>
            <p:nvPr/>
          </p:nvSpPr>
          <p:spPr bwMode="auto">
            <a:xfrm>
              <a:off x="4200" y="1535"/>
              <a:ext cx="1033" cy="524"/>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робота в парах</a:t>
              </a:r>
            </a:p>
          </p:txBody>
        </p:sp>
      </p:grpSp>
      <p:grpSp>
        <p:nvGrpSpPr>
          <p:cNvPr id="7" name="Group 14"/>
          <p:cNvGrpSpPr>
            <a:grpSpLocks/>
          </p:cNvGrpSpPr>
          <p:nvPr/>
        </p:nvGrpSpPr>
        <p:grpSpPr bwMode="auto">
          <a:xfrm>
            <a:off x="6991350" y="798513"/>
            <a:ext cx="1706563" cy="1004887"/>
            <a:chOff x="4404" y="503"/>
            <a:chExt cx="1075" cy="633"/>
          </a:xfrm>
        </p:grpSpPr>
        <p:pic>
          <p:nvPicPr>
            <p:cNvPr id="11279"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4" y="503"/>
              <a:ext cx="1075" cy="633"/>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80" name="Text Box 16"/>
            <p:cNvSpPr txBox="1">
              <a:spLocks noChangeArrowheads="1"/>
            </p:cNvSpPr>
            <p:nvPr/>
          </p:nvSpPr>
          <p:spPr bwMode="auto">
            <a:xfrm>
              <a:off x="4427" y="527"/>
              <a:ext cx="1033" cy="589"/>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робота в малих групах</a:t>
              </a:r>
            </a:p>
          </p:txBody>
        </p:sp>
      </p:grpSp>
      <p:grpSp>
        <p:nvGrpSpPr>
          <p:cNvPr id="8" name="Group 17"/>
          <p:cNvGrpSpPr>
            <a:grpSpLocks/>
          </p:cNvGrpSpPr>
          <p:nvPr/>
        </p:nvGrpSpPr>
        <p:grpSpPr bwMode="auto">
          <a:xfrm>
            <a:off x="6991350" y="5260975"/>
            <a:ext cx="1706563" cy="863600"/>
            <a:chOff x="4404" y="3314"/>
            <a:chExt cx="1075" cy="544"/>
          </a:xfrm>
        </p:grpSpPr>
        <p:pic>
          <p:nvPicPr>
            <p:cNvPr id="11282" name="Picture 1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04" y="3314"/>
              <a:ext cx="1075" cy="544"/>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83" name="Text Box 19"/>
            <p:cNvSpPr txBox="1">
              <a:spLocks noChangeArrowheads="1"/>
            </p:cNvSpPr>
            <p:nvPr/>
          </p:nvSpPr>
          <p:spPr bwMode="auto">
            <a:xfrm>
              <a:off x="4427" y="3339"/>
              <a:ext cx="1033" cy="498"/>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дискусія</a:t>
              </a:r>
            </a:p>
          </p:txBody>
        </p:sp>
      </p:grpSp>
      <p:grpSp>
        <p:nvGrpSpPr>
          <p:cNvPr id="9" name="Group 20"/>
          <p:cNvGrpSpPr>
            <a:grpSpLocks/>
          </p:cNvGrpSpPr>
          <p:nvPr/>
        </p:nvGrpSpPr>
        <p:grpSpPr bwMode="auto">
          <a:xfrm>
            <a:off x="6918325" y="3822700"/>
            <a:ext cx="1706563" cy="790575"/>
            <a:chOff x="4358" y="2408"/>
            <a:chExt cx="1075" cy="498"/>
          </a:xfrm>
        </p:grpSpPr>
        <p:pic>
          <p:nvPicPr>
            <p:cNvPr id="11285" name="Picture 2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58" y="2408"/>
              <a:ext cx="1075" cy="498"/>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86" name="Text Box 22"/>
            <p:cNvSpPr txBox="1">
              <a:spLocks noChangeArrowheads="1"/>
            </p:cNvSpPr>
            <p:nvPr/>
          </p:nvSpPr>
          <p:spPr bwMode="auto">
            <a:xfrm>
              <a:off x="4382" y="2432"/>
              <a:ext cx="1032" cy="453"/>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рольові ігри</a:t>
              </a:r>
            </a:p>
          </p:txBody>
        </p:sp>
      </p:grpSp>
      <p:grpSp>
        <p:nvGrpSpPr>
          <p:cNvPr id="10" name="Group 23"/>
          <p:cNvGrpSpPr>
            <a:grpSpLocks/>
          </p:cNvGrpSpPr>
          <p:nvPr/>
        </p:nvGrpSpPr>
        <p:grpSpPr bwMode="auto">
          <a:xfrm>
            <a:off x="2670175" y="438150"/>
            <a:ext cx="1704975" cy="931863"/>
            <a:chOff x="1682" y="276"/>
            <a:chExt cx="1074" cy="587"/>
          </a:xfrm>
        </p:grpSpPr>
        <p:pic>
          <p:nvPicPr>
            <p:cNvPr id="11288" name="Picture 2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682" y="276"/>
              <a:ext cx="1074" cy="587"/>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89" name="Text Box 25"/>
            <p:cNvSpPr txBox="1">
              <a:spLocks noChangeArrowheads="1"/>
            </p:cNvSpPr>
            <p:nvPr/>
          </p:nvSpPr>
          <p:spPr bwMode="auto">
            <a:xfrm>
              <a:off x="1706" y="300"/>
              <a:ext cx="1032" cy="544"/>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dirty="0" err="1">
                  <a:latin typeface="Times New Roman" pitchFamily="16" charset="0"/>
                  <a:cs typeface="Times New Roman" pitchFamily="16" charset="0"/>
                </a:rPr>
                <a:t>“мозковий</a:t>
              </a:r>
              <a:r>
                <a:rPr lang="uk-UA" altLang="ru-RU" sz="2000" b="1" dirty="0">
                  <a:latin typeface="Times New Roman" pitchFamily="16" charset="0"/>
                  <a:cs typeface="Times New Roman" pitchFamily="16" charset="0"/>
                </a:rPr>
                <a:t> </a:t>
              </a:r>
              <a:r>
                <a:rPr lang="uk-UA" altLang="ru-RU" sz="2000" b="1" dirty="0" err="1">
                  <a:latin typeface="Times New Roman" pitchFamily="16" charset="0"/>
                  <a:cs typeface="Times New Roman" pitchFamily="16" charset="0"/>
                </a:rPr>
                <a:t>штурм”</a:t>
              </a:r>
              <a:endParaRPr lang="uk-UA" altLang="ru-RU" sz="2000" b="1" dirty="0">
                <a:latin typeface="Times New Roman" pitchFamily="16" charset="0"/>
                <a:cs typeface="Times New Roman" pitchFamily="16" charset="0"/>
              </a:endParaRPr>
            </a:p>
          </p:txBody>
        </p:sp>
      </p:grpSp>
      <p:grpSp>
        <p:nvGrpSpPr>
          <p:cNvPr id="11" name="Group 26"/>
          <p:cNvGrpSpPr>
            <a:grpSpLocks/>
          </p:cNvGrpSpPr>
          <p:nvPr/>
        </p:nvGrpSpPr>
        <p:grpSpPr bwMode="auto">
          <a:xfrm>
            <a:off x="4900613" y="438150"/>
            <a:ext cx="1711325" cy="931863"/>
            <a:chOff x="3087" y="276"/>
            <a:chExt cx="1078" cy="587"/>
          </a:xfrm>
        </p:grpSpPr>
        <p:pic>
          <p:nvPicPr>
            <p:cNvPr id="11291" name="Picture 2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87" y="276"/>
              <a:ext cx="1078" cy="587"/>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92" name="Text Box 28"/>
            <p:cNvSpPr txBox="1">
              <a:spLocks noChangeArrowheads="1"/>
            </p:cNvSpPr>
            <p:nvPr/>
          </p:nvSpPr>
          <p:spPr bwMode="auto">
            <a:xfrm>
              <a:off x="3112" y="300"/>
              <a:ext cx="1032" cy="544"/>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“карусель”</a:t>
              </a:r>
            </a:p>
          </p:txBody>
        </p:sp>
      </p:grpSp>
      <p:grpSp>
        <p:nvGrpSpPr>
          <p:cNvPr id="12" name="Group 29"/>
          <p:cNvGrpSpPr>
            <a:grpSpLocks/>
          </p:cNvGrpSpPr>
          <p:nvPr/>
        </p:nvGrpSpPr>
        <p:grpSpPr bwMode="auto">
          <a:xfrm>
            <a:off x="2682875" y="5694363"/>
            <a:ext cx="1758950" cy="863600"/>
            <a:chOff x="1690" y="3587"/>
            <a:chExt cx="1108" cy="544"/>
          </a:xfrm>
        </p:grpSpPr>
        <p:pic>
          <p:nvPicPr>
            <p:cNvPr id="11294" name="Picture 3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90" y="3587"/>
              <a:ext cx="1108" cy="544"/>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95" name="Text Box 31"/>
            <p:cNvSpPr txBox="1">
              <a:spLocks noChangeArrowheads="1"/>
            </p:cNvSpPr>
            <p:nvPr/>
          </p:nvSpPr>
          <p:spPr bwMode="auto">
            <a:xfrm>
              <a:off x="1712" y="3611"/>
              <a:ext cx="1065" cy="498"/>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“акваріум”</a:t>
              </a:r>
            </a:p>
          </p:txBody>
        </p:sp>
      </p:grpSp>
      <p:grpSp>
        <p:nvGrpSpPr>
          <p:cNvPr id="13" name="Group 32"/>
          <p:cNvGrpSpPr>
            <a:grpSpLocks/>
          </p:cNvGrpSpPr>
          <p:nvPr/>
        </p:nvGrpSpPr>
        <p:grpSpPr bwMode="auto">
          <a:xfrm>
            <a:off x="4857750" y="5694363"/>
            <a:ext cx="1870075" cy="863600"/>
            <a:chOff x="3060" y="3587"/>
            <a:chExt cx="1178" cy="544"/>
          </a:xfrm>
        </p:grpSpPr>
        <p:pic>
          <p:nvPicPr>
            <p:cNvPr id="11297" name="Picture 3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060" y="3587"/>
              <a:ext cx="1178" cy="544"/>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298" name="Text Box 34"/>
            <p:cNvSpPr txBox="1">
              <a:spLocks noChangeArrowheads="1"/>
            </p:cNvSpPr>
            <p:nvPr/>
          </p:nvSpPr>
          <p:spPr bwMode="auto">
            <a:xfrm>
              <a:off x="3084" y="3611"/>
              <a:ext cx="1133" cy="498"/>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“ажурна пилка”</a:t>
              </a:r>
            </a:p>
          </p:txBody>
        </p:sp>
      </p:grpSp>
      <p:grpSp>
        <p:nvGrpSpPr>
          <p:cNvPr id="14" name="Group 35"/>
          <p:cNvGrpSpPr>
            <a:grpSpLocks/>
          </p:cNvGrpSpPr>
          <p:nvPr/>
        </p:nvGrpSpPr>
        <p:grpSpPr bwMode="auto">
          <a:xfrm>
            <a:off x="579438" y="5334000"/>
            <a:ext cx="1711325" cy="857250"/>
            <a:chOff x="365" y="3360"/>
            <a:chExt cx="1078" cy="540"/>
          </a:xfrm>
        </p:grpSpPr>
        <p:pic>
          <p:nvPicPr>
            <p:cNvPr id="11300" name="Picture 3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65" y="3360"/>
              <a:ext cx="1078" cy="540"/>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301" name="Text Box 37"/>
            <p:cNvSpPr txBox="1">
              <a:spLocks noChangeArrowheads="1"/>
            </p:cNvSpPr>
            <p:nvPr/>
          </p:nvSpPr>
          <p:spPr bwMode="auto">
            <a:xfrm>
              <a:off x="390" y="3385"/>
              <a:ext cx="1033" cy="498"/>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аналіз ситуації</a:t>
              </a:r>
            </a:p>
          </p:txBody>
        </p:sp>
      </p:grpSp>
      <p:grpSp>
        <p:nvGrpSpPr>
          <p:cNvPr id="15" name="Group 38"/>
          <p:cNvGrpSpPr>
            <a:grpSpLocks/>
          </p:cNvGrpSpPr>
          <p:nvPr/>
        </p:nvGrpSpPr>
        <p:grpSpPr bwMode="auto">
          <a:xfrm>
            <a:off x="877888" y="2382838"/>
            <a:ext cx="1760537" cy="931862"/>
            <a:chOff x="553" y="1501"/>
            <a:chExt cx="1109" cy="587"/>
          </a:xfrm>
        </p:grpSpPr>
        <p:pic>
          <p:nvPicPr>
            <p:cNvPr id="11303" name="Picture 3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53" y="1501"/>
              <a:ext cx="1109" cy="587"/>
            </a:xfrm>
            <a:prstGeom prst="rect">
              <a:avLst/>
            </a:prstGeom>
            <a:ln>
              <a:solidFill>
                <a:srgbClr val="990000"/>
              </a:solid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pic>
        <p:sp>
          <p:nvSpPr>
            <p:cNvPr id="11304" name="Text Box 40"/>
            <p:cNvSpPr txBox="1">
              <a:spLocks noChangeArrowheads="1"/>
            </p:cNvSpPr>
            <p:nvPr/>
          </p:nvSpPr>
          <p:spPr bwMode="auto">
            <a:xfrm>
              <a:off x="578" y="1525"/>
              <a:ext cx="1065" cy="543"/>
            </a:xfrm>
            <a:prstGeom prst="rect">
              <a:avLst/>
            </a:prstGeom>
            <a:ln>
              <a:solidFill>
                <a:srgbClr val="99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lnRef>
            <a:fillRef idx="1">
              <a:schemeClr val="lt1"/>
            </a:fillRef>
            <a:effectRef idx="0">
              <a:schemeClr val="accent6"/>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ejaVu Sans" charset="0"/>
                  <a:cs typeface="DejaVu Sans" charset="0"/>
                </a:defRPr>
              </a:lvl9pPr>
            </a:lstStyle>
            <a:p>
              <a:pPr algn="ctr">
                <a:buClrTx/>
                <a:buFontTx/>
                <a:buNone/>
              </a:pPr>
              <a:r>
                <a:rPr lang="uk-UA" altLang="ru-RU" sz="2000" b="1">
                  <a:latin typeface="Times New Roman" pitchFamily="16" charset="0"/>
                  <a:cs typeface="Times New Roman" pitchFamily="16" charset="0"/>
                </a:rPr>
                <a:t>розв’язання проблем</a:t>
              </a:r>
            </a:p>
          </p:txBody>
        </p:sp>
      </p:grpSp>
      <p:cxnSp>
        <p:nvCxnSpPr>
          <p:cNvPr id="11305" name="AutoShape 41"/>
          <p:cNvCxnSpPr>
            <a:cxnSpLocks noChangeShapeType="1"/>
          </p:cNvCxnSpPr>
          <p:nvPr/>
        </p:nvCxnSpPr>
        <p:spPr bwMode="auto">
          <a:xfrm flipV="1">
            <a:off x="5148263" y="1484313"/>
            <a:ext cx="287337" cy="649287"/>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06" name="AutoShape 42"/>
          <p:cNvCxnSpPr>
            <a:cxnSpLocks noChangeShapeType="1"/>
          </p:cNvCxnSpPr>
          <p:nvPr/>
        </p:nvCxnSpPr>
        <p:spPr bwMode="auto">
          <a:xfrm flipV="1">
            <a:off x="5724525" y="1773238"/>
            <a:ext cx="1081088" cy="792162"/>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07" name="AutoShape 43"/>
          <p:cNvCxnSpPr>
            <a:cxnSpLocks noChangeShapeType="1"/>
          </p:cNvCxnSpPr>
          <p:nvPr/>
        </p:nvCxnSpPr>
        <p:spPr bwMode="auto">
          <a:xfrm>
            <a:off x="6084888" y="2997200"/>
            <a:ext cx="503237" cy="1588"/>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08" name="AutoShape 44"/>
          <p:cNvCxnSpPr>
            <a:cxnSpLocks noChangeShapeType="1"/>
          </p:cNvCxnSpPr>
          <p:nvPr/>
        </p:nvCxnSpPr>
        <p:spPr bwMode="auto">
          <a:xfrm>
            <a:off x="6084888" y="3933825"/>
            <a:ext cx="433387" cy="217488"/>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09" name="AutoShape 45"/>
          <p:cNvCxnSpPr>
            <a:cxnSpLocks noChangeShapeType="1"/>
          </p:cNvCxnSpPr>
          <p:nvPr/>
        </p:nvCxnSpPr>
        <p:spPr bwMode="auto">
          <a:xfrm>
            <a:off x="5724525" y="4508500"/>
            <a:ext cx="1152525" cy="720725"/>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0" name="AutoShape 46"/>
          <p:cNvCxnSpPr>
            <a:cxnSpLocks noChangeShapeType="1"/>
          </p:cNvCxnSpPr>
          <p:nvPr/>
        </p:nvCxnSpPr>
        <p:spPr bwMode="auto">
          <a:xfrm>
            <a:off x="5148263" y="4868863"/>
            <a:ext cx="287337" cy="576262"/>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1" name="AutoShape 47"/>
          <p:cNvCxnSpPr>
            <a:cxnSpLocks noChangeShapeType="1"/>
          </p:cNvCxnSpPr>
          <p:nvPr/>
        </p:nvCxnSpPr>
        <p:spPr bwMode="auto">
          <a:xfrm flipH="1">
            <a:off x="3633788" y="4868863"/>
            <a:ext cx="360362" cy="647700"/>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2" name="AutoShape 48"/>
          <p:cNvCxnSpPr>
            <a:cxnSpLocks noChangeShapeType="1"/>
          </p:cNvCxnSpPr>
          <p:nvPr/>
        </p:nvCxnSpPr>
        <p:spPr bwMode="auto">
          <a:xfrm flipH="1">
            <a:off x="2339975" y="4508500"/>
            <a:ext cx="1152525" cy="865188"/>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3" name="AutoShape 49"/>
          <p:cNvCxnSpPr>
            <a:cxnSpLocks noChangeShapeType="1"/>
          </p:cNvCxnSpPr>
          <p:nvPr/>
        </p:nvCxnSpPr>
        <p:spPr bwMode="auto">
          <a:xfrm flipH="1">
            <a:off x="2700338" y="3933825"/>
            <a:ext cx="503237" cy="217488"/>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4" name="AutoShape 50"/>
          <p:cNvCxnSpPr>
            <a:cxnSpLocks noChangeShapeType="1"/>
          </p:cNvCxnSpPr>
          <p:nvPr/>
        </p:nvCxnSpPr>
        <p:spPr bwMode="auto">
          <a:xfrm flipH="1">
            <a:off x="2770188" y="2924175"/>
            <a:ext cx="504825" cy="1588"/>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5" name="AutoShape 51"/>
          <p:cNvCxnSpPr>
            <a:cxnSpLocks noChangeShapeType="1"/>
          </p:cNvCxnSpPr>
          <p:nvPr/>
        </p:nvCxnSpPr>
        <p:spPr bwMode="auto">
          <a:xfrm flipH="1" flipV="1">
            <a:off x="2411413" y="1700213"/>
            <a:ext cx="1152525" cy="720725"/>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cxnSp>
        <p:nvCxnSpPr>
          <p:cNvPr id="11316" name="AutoShape 52"/>
          <p:cNvCxnSpPr>
            <a:cxnSpLocks noChangeShapeType="1"/>
          </p:cNvCxnSpPr>
          <p:nvPr/>
        </p:nvCxnSpPr>
        <p:spPr bwMode="auto">
          <a:xfrm flipH="1" flipV="1">
            <a:off x="3995738" y="1557338"/>
            <a:ext cx="288925" cy="576262"/>
          </a:xfrm>
          <a:prstGeom prst="straightConnector1">
            <a:avLst/>
          </a:prstGeom>
          <a:ln>
            <a:solidFill>
              <a:srgbClr val="990000"/>
            </a:solidFill>
            <a:headEnd/>
            <a:tailEnd type="triangle" w="med" len="med"/>
          </a:ln>
          <a:extLst>
            <a:ext uri="{909E8E84-426E-40DD-AFC4-6F175D3DCCD1}">
              <a14:hiddenFill xmlns:a14="http://schemas.microsoft.com/office/drawing/2010/main">
                <a:noFill/>
              </a14:hiddenFill>
            </a:ext>
          </a:extLst>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975098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Scale>
                                      <p:cBhvr additive="repl">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4"/>
                                        </p:tgtEl>
                                      </p:cBhvr>
                                    </p:animMotion>
                                    <p:animEffect transition="in" filter="fade">
                                      <p:cBhvr additive="repl">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fill="hold" nodeType="clickEffect">
                                  <p:stCondLst>
                                    <p:cond delay="0"/>
                                  </p:stCondLst>
                                  <p:childTnLst>
                                    <p:set>
                                      <p:cBhvr additive="repl">
                                        <p:cTn id="13" dur="1" fill="hold">
                                          <p:stCondLst>
                                            <p:cond delay="0"/>
                                          </p:stCondLst>
                                        </p:cTn>
                                        <p:tgtEl>
                                          <p:spTgt spid="10"/>
                                        </p:tgtEl>
                                        <p:attrNameLst>
                                          <p:attrName>style.visibility</p:attrName>
                                        </p:attrNameLst>
                                      </p:cBhvr>
                                      <p:to>
                                        <p:strVal val="visible"/>
                                      </p:to>
                                    </p:set>
                                    <p:animScale>
                                      <p:cBhvr additive="repl">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15" dur="1000" decel="50000" fill="hold">
                                          <p:stCondLst>
                                            <p:cond delay="0"/>
                                          </p:stCondLst>
                                        </p:cTn>
                                        <p:tgtEl>
                                          <p:spTgt spid="10"/>
                                        </p:tgtEl>
                                      </p:cBhvr>
                                    </p:animMotion>
                                    <p:animEffect transition="in" filter="fade">
                                      <p:cBhvr additive="repl">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fill="hold" nodeType="clickEffect">
                                  <p:stCondLst>
                                    <p:cond delay="0"/>
                                  </p:stCondLst>
                                  <p:childTnLst>
                                    <p:set>
                                      <p:cBhvr additive="repl">
                                        <p:cTn id="20" dur="1" fill="hold">
                                          <p:stCondLst>
                                            <p:cond delay="0"/>
                                          </p:stCondLst>
                                        </p:cTn>
                                        <p:tgtEl>
                                          <p:spTgt spid="11"/>
                                        </p:tgtEl>
                                        <p:attrNameLst>
                                          <p:attrName>style.visibility</p:attrName>
                                        </p:attrNameLst>
                                      </p:cBhvr>
                                      <p:to>
                                        <p:strVal val="visible"/>
                                      </p:to>
                                    </p:set>
                                    <p:animScale>
                                      <p:cBhvr additive="repl">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22" dur="1000" decel="50000" fill="hold">
                                          <p:stCondLst>
                                            <p:cond delay="0"/>
                                          </p:stCondLst>
                                        </p:cTn>
                                        <p:tgtEl>
                                          <p:spTgt spid="11"/>
                                        </p:tgtEl>
                                      </p:cBhvr>
                                    </p:animMotion>
                                    <p:animEffect transition="in" filter="fade">
                                      <p:cBhvr additive="repl">
                                        <p:cTn id="23" dur="10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fill="hold" nodeType="clickEffect">
                                  <p:stCondLst>
                                    <p:cond delay="0"/>
                                  </p:stCondLst>
                                  <p:childTnLst>
                                    <p:set>
                                      <p:cBhvr additive="repl">
                                        <p:cTn id="27" dur="1" fill="hold">
                                          <p:stCondLst>
                                            <p:cond delay="0"/>
                                          </p:stCondLst>
                                        </p:cTn>
                                        <p:tgtEl>
                                          <p:spTgt spid="7"/>
                                        </p:tgtEl>
                                        <p:attrNameLst>
                                          <p:attrName>style.visibility</p:attrName>
                                        </p:attrNameLst>
                                      </p:cBhvr>
                                      <p:to>
                                        <p:strVal val="visible"/>
                                      </p:to>
                                    </p:set>
                                    <p:animScale>
                                      <p:cBhvr additive="repl">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29" dur="1000" decel="50000" fill="hold">
                                          <p:stCondLst>
                                            <p:cond delay="0"/>
                                          </p:stCondLst>
                                        </p:cTn>
                                        <p:tgtEl>
                                          <p:spTgt spid="7"/>
                                        </p:tgtEl>
                                      </p:cBhvr>
                                    </p:animMotion>
                                    <p:animEffect transition="in" filter="fade">
                                      <p:cBhvr additive="repl">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fill="hold" nodeType="clickEffect">
                                  <p:stCondLst>
                                    <p:cond delay="0"/>
                                  </p:stCondLst>
                                  <p:childTnLst>
                                    <p:set>
                                      <p:cBhvr additive="repl">
                                        <p:cTn id="34" dur="1" fill="hold">
                                          <p:stCondLst>
                                            <p:cond delay="0"/>
                                          </p:stCondLst>
                                        </p:cTn>
                                        <p:tgtEl>
                                          <p:spTgt spid="6"/>
                                        </p:tgtEl>
                                        <p:attrNameLst>
                                          <p:attrName>style.visibility</p:attrName>
                                        </p:attrNameLst>
                                      </p:cBhvr>
                                      <p:to>
                                        <p:strVal val="visible"/>
                                      </p:to>
                                    </p:set>
                                    <p:animScale>
                                      <p:cBhvr additive="repl">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36" dur="1000" decel="50000" fill="hold">
                                          <p:stCondLst>
                                            <p:cond delay="0"/>
                                          </p:stCondLst>
                                        </p:cTn>
                                        <p:tgtEl>
                                          <p:spTgt spid="6"/>
                                        </p:tgtEl>
                                      </p:cBhvr>
                                    </p:animMotion>
                                    <p:animEffect transition="in" filter="fade">
                                      <p:cBhvr additive="repl">
                                        <p:cTn id="37" dur="1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fill="hold" nodeType="clickEffect">
                                  <p:stCondLst>
                                    <p:cond delay="0"/>
                                  </p:stCondLst>
                                  <p:childTnLst>
                                    <p:set>
                                      <p:cBhvr additive="repl">
                                        <p:cTn id="41" dur="1" fill="hold">
                                          <p:stCondLst>
                                            <p:cond delay="0"/>
                                          </p:stCondLst>
                                        </p:cTn>
                                        <p:tgtEl>
                                          <p:spTgt spid="9"/>
                                        </p:tgtEl>
                                        <p:attrNameLst>
                                          <p:attrName>style.visibility</p:attrName>
                                        </p:attrNameLst>
                                      </p:cBhvr>
                                      <p:to>
                                        <p:strVal val="visible"/>
                                      </p:to>
                                    </p:set>
                                    <p:animScale>
                                      <p:cBhvr additive="repl">
                                        <p:cTn id="4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43" dur="1000" decel="50000" fill="hold">
                                          <p:stCondLst>
                                            <p:cond delay="0"/>
                                          </p:stCondLst>
                                        </p:cTn>
                                        <p:tgtEl>
                                          <p:spTgt spid="9"/>
                                        </p:tgtEl>
                                      </p:cBhvr>
                                    </p:animMotion>
                                    <p:animEffect transition="in" filter="fade">
                                      <p:cBhvr additive="repl">
                                        <p:cTn id="44" dur="10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fill="hold" nodeType="clickEffect">
                                  <p:stCondLst>
                                    <p:cond delay="0"/>
                                  </p:stCondLst>
                                  <p:childTnLst>
                                    <p:set>
                                      <p:cBhvr additive="repl">
                                        <p:cTn id="48" dur="1" fill="hold">
                                          <p:stCondLst>
                                            <p:cond delay="0"/>
                                          </p:stCondLst>
                                        </p:cTn>
                                        <p:tgtEl>
                                          <p:spTgt spid="8"/>
                                        </p:tgtEl>
                                        <p:attrNameLst>
                                          <p:attrName>style.visibility</p:attrName>
                                        </p:attrNameLst>
                                      </p:cBhvr>
                                      <p:to>
                                        <p:strVal val="visible"/>
                                      </p:to>
                                    </p:set>
                                    <p:animScale>
                                      <p:cBhvr additive="repl">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50" dur="1000" decel="50000" fill="hold">
                                          <p:stCondLst>
                                            <p:cond delay="0"/>
                                          </p:stCondLst>
                                        </p:cTn>
                                        <p:tgtEl>
                                          <p:spTgt spid="8"/>
                                        </p:tgtEl>
                                      </p:cBhvr>
                                    </p:animMotion>
                                    <p:animEffect transition="in" filter="fade">
                                      <p:cBhvr additive="repl">
                                        <p:cTn id="51" dur="10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fill="hold" nodeType="clickEffect">
                                  <p:stCondLst>
                                    <p:cond delay="0"/>
                                  </p:stCondLst>
                                  <p:childTnLst>
                                    <p:set>
                                      <p:cBhvr additive="repl">
                                        <p:cTn id="55" dur="1" fill="hold">
                                          <p:stCondLst>
                                            <p:cond delay="0"/>
                                          </p:stCondLst>
                                        </p:cTn>
                                        <p:tgtEl>
                                          <p:spTgt spid="13"/>
                                        </p:tgtEl>
                                        <p:attrNameLst>
                                          <p:attrName>style.visibility</p:attrName>
                                        </p:attrNameLst>
                                      </p:cBhvr>
                                      <p:to>
                                        <p:strVal val="visible"/>
                                      </p:to>
                                    </p:set>
                                    <p:animScale>
                                      <p:cBhvr additive="repl">
                                        <p:cTn id="5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57" dur="1000" decel="50000" fill="hold">
                                          <p:stCondLst>
                                            <p:cond delay="0"/>
                                          </p:stCondLst>
                                        </p:cTn>
                                        <p:tgtEl>
                                          <p:spTgt spid="13"/>
                                        </p:tgtEl>
                                      </p:cBhvr>
                                    </p:animMotion>
                                    <p:animEffect transition="in" filter="fade">
                                      <p:cBhvr additive="repl">
                                        <p:cTn id="58" dur="10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fill="hold" nodeType="clickEffect">
                                  <p:stCondLst>
                                    <p:cond delay="0"/>
                                  </p:stCondLst>
                                  <p:childTnLst>
                                    <p:set>
                                      <p:cBhvr additive="repl">
                                        <p:cTn id="62" dur="1" fill="hold">
                                          <p:stCondLst>
                                            <p:cond delay="0"/>
                                          </p:stCondLst>
                                        </p:cTn>
                                        <p:tgtEl>
                                          <p:spTgt spid="12"/>
                                        </p:tgtEl>
                                        <p:attrNameLst>
                                          <p:attrName>style.visibility</p:attrName>
                                        </p:attrNameLst>
                                      </p:cBhvr>
                                      <p:to>
                                        <p:strVal val="visible"/>
                                      </p:to>
                                    </p:set>
                                    <p:animScale>
                                      <p:cBhvr additive="repl">
                                        <p:cTn id="6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64" dur="1000" decel="50000" fill="hold">
                                          <p:stCondLst>
                                            <p:cond delay="0"/>
                                          </p:stCondLst>
                                        </p:cTn>
                                        <p:tgtEl>
                                          <p:spTgt spid="12"/>
                                        </p:tgtEl>
                                      </p:cBhvr>
                                    </p:animMotion>
                                    <p:animEffect transition="in" filter="fade">
                                      <p:cBhvr additive="repl">
                                        <p:cTn id="65" dur="10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fill="hold" nodeType="clickEffect">
                                  <p:stCondLst>
                                    <p:cond delay="0"/>
                                  </p:stCondLst>
                                  <p:childTnLst>
                                    <p:set>
                                      <p:cBhvr additive="repl">
                                        <p:cTn id="69" dur="1" fill="hold">
                                          <p:stCondLst>
                                            <p:cond delay="0"/>
                                          </p:stCondLst>
                                        </p:cTn>
                                        <p:tgtEl>
                                          <p:spTgt spid="14"/>
                                        </p:tgtEl>
                                        <p:attrNameLst>
                                          <p:attrName>style.visibility</p:attrName>
                                        </p:attrNameLst>
                                      </p:cBhvr>
                                      <p:to>
                                        <p:strVal val="visible"/>
                                      </p:to>
                                    </p:set>
                                    <p:animScale>
                                      <p:cBhvr additive="repl">
                                        <p:cTn id="7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71" dur="1000" decel="50000" fill="hold">
                                          <p:stCondLst>
                                            <p:cond delay="0"/>
                                          </p:stCondLst>
                                        </p:cTn>
                                        <p:tgtEl>
                                          <p:spTgt spid="14"/>
                                        </p:tgtEl>
                                      </p:cBhvr>
                                    </p:animMotion>
                                    <p:animEffect transition="in" filter="fade">
                                      <p:cBhvr additive="repl">
                                        <p:cTn id="72" dur="10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2" presetClass="entr" fill="hold" nodeType="clickEffect">
                                  <p:stCondLst>
                                    <p:cond delay="0"/>
                                  </p:stCondLst>
                                  <p:childTnLst>
                                    <p:set>
                                      <p:cBhvr additive="repl">
                                        <p:cTn id="76" dur="1" fill="hold">
                                          <p:stCondLst>
                                            <p:cond delay="0"/>
                                          </p:stCondLst>
                                        </p:cTn>
                                        <p:tgtEl>
                                          <p:spTgt spid="5"/>
                                        </p:tgtEl>
                                        <p:attrNameLst>
                                          <p:attrName>style.visibility</p:attrName>
                                        </p:attrNameLst>
                                      </p:cBhvr>
                                      <p:to>
                                        <p:strVal val="visible"/>
                                      </p:to>
                                    </p:set>
                                    <p:animScale>
                                      <p:cBhvr additive="repl">
                                        <p:cTn id="7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78" dur="1000" decel="50000" fill="hold">
                                          <p:stCondLst>
                                            <p:cond delay="0"/>
                                          </p:stCondLst>
                                        </p:cTn>
                                        <p:tgtEl>
                                          <p:spTgt spid="5"/>
                                        </p:tgtEl>
                                      </p:cBhvr>
                                    </p:animMotion>
                                    <p:animEffect transition="in" filter="fade">
                                      <p:cBhvr additive="repl">
                                        <p:cTn id="79" dur="1000"/>
                                        <p:tgtEl>
                                          <p:spTgt spid="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2" presetClass="entr" fill="hold" nodeType="clickEffect">
                                  <p:stCondLst>
                                    <p:cond delay="0"/>
                                  </p:stCondLst>
                                  <p:childTnLst>
                                    <p:set>
                                      <p:cBhvr additive="repl">
                                        <p:cTn id="83" dur="1" fill="hold">
                                          <p:stCondLst>
                                            <p:cond delay="0"/>
                                          </p:stCondLst>
                                        </p:cTn>
                                        <p:tgtEl>
                                          <p:spTgt spid="15"/>
                                        </p:tgtEl>
                                        <p:attrNameLst>
                                          <p:attrName>style.visibility</p:attrName>
                                        </p:attrNameLst>
                                      </p:cBhvr>
                                      <p:to>
                                        <p:strVal val="visible"/>
                                      </p:to>
                                    </p:set>
                                    <p:animScale>
                                      <p:cBhvr additive="repl">
                                        <p:cTn id="8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5" dur="1000" decel="50000" fill="hold">
                                          <p:stCondLst>
                                            <p:cond delay="0"/>
                                          </p:stCondLst>
                                        </p:cTn>
                                        <p:tgtEl>
                                          <p:spTgt spid="15"/>
                                        </p:tgtEl>
                                      </p:cBhvr>
                                    </p:animMotion>
                                    <p:animEffect transition="in" filter="fade">
                                      <p:cBhvr additive="repl">
                                        <p:cTn id="8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0" y="0"/>
            <a:ext cx="9144002" cy="6858000"/>
            <a:chOff x="-2" y="0"/>
            <a:chExt cx="9144002" cy="6858000"/>
          </a:xfrm>
        </p:grpSpPr>
        <p:pic>
          <p:nvPicPr>
            <p:cNvPr id="15"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1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2411760" y="692696"/>
            <a:ext cx="4165777" cy="68084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lIns="91440" tIns="45720" rIns="91440" bIns="45720">
            <a:prstTxWarp prst="textPlain">
              <a:avLst/>
            </a:prstTxWarp>
            <a:spAutoFit/>
          </a:bodyPr>
          <a:lstStyle/>
          <a:p>
            <a:pPr algn="ctr"/>
            <a:r>
              <a:rPr lang="uk-UA" sz="5400" b="1" u="sng" spc="50" dirty="0" smtClean="0">
                <a:ln w="76200">
                  <a:solidFill>
                    <a:schemeClr val="tx1">
                      <a:alpha val="6500"/>
                    </a:schemeClr>
                  </a:solidFill>
                  <a:prstDash val="solid"/>
                </a:ln>
                <a:solidFill>
                  <a:srgbClr val="C00000"/>
                </a:solidFill>
                <a:effectLst>
                  <a:innerShdw blurRad="50900" dist="38500" dir="13500000">
                    <a:srgbClr val="000000">
                      <a:alpha val="60000"/>
                    </a:srgbClr>
                  </a:innerShdw>
                </a:effectLst>
                <a:latin typeface="Times New Roman" pitchFamily="18" charset="0"/>
                <a:cs typeface="Times New Roman" pitchFamily="18" charset="0"/>
              </a:rPr>
              <a:t>Візитна картка</a:t>
            </a:r>
            <a:endParaRPr lang="ru-RU" sz="5400" b="1" u="sng" cap="none" spc="50" dirty="0">
              <a:ln w="76200">
                <a:solidFill>
                  <a:schemeClr val="tx1">
                    <a:alpha val="6500"/>
                  </a:schemeClr>
                </a:solidFill>
                <a:prstDash val="solid"/>
              </a:ln>
              <a:solidFill>
                <a:srgbClr val="C00000"/>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3" name="Прямоугольник 2"/>
          <p:cNvSpPr/>
          <p:nvPr/>
        </p:nvSpPr>
        <p:spPr>
          <a:xfrm>
            <a:off x="536978" y="1412776"/>
            <a:ext cx="7920879" cy="646331"/>
          </a:xfrm>
          <a:prstGeom prst="rect">
            <a:avLst/>
          </a:prstGeom>
          <a:noFill/>
        </p:spPr>
        <p:txBody>
          <a:bodyPr wrap="square" lIns="91440" tIns="45720" rIns="91440" bIns="45720">
            <a:spAutoFit/>
          </a:bodyPr>
          <a:lstStyle/>
          <a:p>
            <a:pPr algn="ctr">
              <a:defRPr/>
            </a:pPr>
            <a:r>
              <a:rPr lang="uk-UA" sz="3600" b="1" i="1" dirty="0" err="1" smtClean="0">
                <a:ln w="1905">
                  <a:solidFill>
                    <a:srgbClr val="C00000"/>
                  </a:solidFill>
                </a:ln>
                <a:solidFill>
                  <a:srgbClr val="9933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rPr>
              <a:t>Турик</a:t>
            </a:r>
            <a:r>
              <a:rPr lang="uk-UA" sz="3600" b="1" i="1" dirty="0" smtClean="0">
                <a:ln w="1905">
                  <a:solidFill>
                    <a:srgbClr val="C00000"/>
                  </a:solidFill>
                </a:ln>
                <a:solidFill>
                  <a:srgbClr val="9933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rPr>
              <a:t>  Віра  Михайлівна</a:t>
            </a:r>
            <a:endParaRPr lang="uk-UA" sz="3600" b="1" i="1" dirty="0">
              <a:ln w="1905">
                <a:solidFill>
                  <a:srgbClr val="C00000"/>
                </a:solidFill>
              </a:ln>
              <a:solidFill>
                <a:srgbClr val="993300"/>
              </a:solidFill>
              <a:effectLst>
                <a:innerShdw blurRad="69850" dist="43180" dir="5400000">
                  <a:srgbClr val="000000">
                    <a:alpha val="65000"/>
                  </a:srgbClr>
                </a:innerShdw>
              </a:effectLst>
              <a:latin typeface="Times New Roman" pitchFamily="18" charset="0"/>
              <a:ea typeface="Microsoft Yi Baiti" panose="03000500000000000000" pitchFamily="66" charset="0"/>
              <a:cs typeface="Times New Roman" pitchFamily="18" charset="0"/>
            </a:endParaRPr>
          </a:p>
        </p:txBody>
      </p:sp>
      <p:sp>
        <p:nvSpPr>
          <p:cNvPr id="4" name="TextBox 3"/>
          <p:cNvSpPr txBox="1"/>
          <p:nvPr/>
        </p:nvSpPr>
        <p:spPr>
          <a:xfrm>
            <a:off x="3059832" y="2204864"/>
            <a:ext cx="5184576" cy="1015663"/>
          </a:xfrm>
          <a:prstGeom prst="rect">
            <a:avLst/>
          </a:prstGeom>
          <a:noFill/>
        </p:spPr>
        <p:txBody>
          <a:bodyPr wrap="square" rtlCol="0">
            <a:spAutoFit/>
          </a:bodyPr>
          <a:lstStyle/>
          <a:p>
            <a:pPr algn="just"/>
            <a:r>
              <a:rPr lang="uk-UA" sz="2000" b="1" dirty="0" smtClean="0">
                <a:solidFill>
                  <a:schemeClr val="accent4">
                    <a:lumMod val="50000"/>
                  </a:schemeClr>
                </a:solidFill>
                <a:latin typeface="Times New Roman" pitchFamily="18" charset="0"/>
                <a:cs typeface="Times New Roman" pitchFamily="18" charset="0"/>
              </a:rPr>
              <a:t>Місце роботи: </a:t>
            </a:r>
            <a:r>
              <a:rPr lang="ru-RU" sz="2000" dirty="0" smtClean="0">
                <a:latin typeface="Times New Roman" pitchFamily="18" charset="0"/>
                <a:cs typeface="Times New Roman" pitchFamily="18" charset="0"/>
              </a:rPr>
              <a:t>КЗО "</a:t>
            </a:r>
            <a:r>
              <a:rPr lang="ru-RU" sz="2000" dirty="0" err="1" smtClean="0">
                <a:latin typeface="Times New Roman" pitchFamily="18" charset="0"/>
                <a:cs typeface="Times New Roman" pitchFamily="18" charset="0"/>
              </a:rPr>
              <a:t>Жовтневий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навчально</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реабілітаційний</a:t>
            </a:r>
            <a:r>
              <a:rPr lang="ru-RU" sz="2000" dirty="0" smtClean="0">
                <a:latin typeface="Times New Roman" pitchFamily="18" charset="0"/>
                <a:cs typeface="Times New Roman" pitchFamily="18" charset="0"/>
              </a:rPr>
              <a:t> центр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поглибленим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професійно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трудовим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навчанням</a:t>
            </a:r>
            <a:r>
              <a:rPr lang="ru-RU" sz="2000" dirty="0" smtClean="0">
                <a:latin typeface="Times New Roman" pitchFamily="18" charset="0"/>
                <a:cs typeface="Times New Roman" pitchFamily="18" charset="0"/>
              </a:rPr>
              <a:t>"ДОР".</a:t>
            </a:r>
            <a:endParaRPr lang="ru-RU" sz="2000" dirty="0">
              <a:latin typeface="Times New Roman" pitchFamily="18" charset="0"/>
              <a:cs typeface="Times New Roman" pitchFamily="18" charset="0"/>
            </a:endParaRPr>
          </a:p>
        </p:txBody>
      </p:sp>
      <p:sp>
        <p:nvSpPr>
          <p:cNvPr id="8" name="TextBox 7"/>
          <p:cNvSpPr txBox="1"/>
          <p:nvPr/>
        </p:nvSpPr>
        <p:spPr>
          <a:xfrm>
            <a:off x="2339752" y="3573016"/>
            <a:ext cx="5688632" cy="707886"/>
          </a:xfrm>
          <a:prstGeom prst="rect">
            <a:avLst/>
          </a:prstGeom>
          <a:noFill/>
        </p:spPr>
        <p:txBody>
          <a:bodyPr wrap="square" rtlCol="0">
            <a:spAutoFit/>
          </a:bodyPr>
          <a:lstStyle/>
          <a:p>
            <a:r>
              <a:rPr lang="uk-UA" sz="2000" b="1" dirty="0" smtClean="0">
                <a:solidFill>
                  <a:schemeClr val="accent4">
                    <a:lumMod val="50000"/>
                  </a:schemeClr>
                </a:solidFill>
                <a:latin typeface="Times New Roman" pitchFamily="18" charset="0"/>
                <a:cs typeface="Times New Roman" pitchFamily="18" charset="0"/>
              </a:rPr>
              <a:t>Посада:</a:t>
            </a:r>
            <a:r>
              <a:rPr lang="uk-UA" sz="2000" b="1"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вчитель-дефектолог, вчитель української мови та літератури</a:t>
            </a:r>
            <a:endParaRPr lang="ru-RU" sz="2000" dirty="0">
              <a:latin typeface="Times New Roman" pitchFamily="18" charset="0"/>
              <a:cs typeface="Times New Roman" pitchFamily="18" charset="0"/>
            </a:endParaRPr>
          </a:p>
        </p:txBody>
      </p:sp>
      <p:pic>
        <p:nvPicPr>
          <p:cNvPr id="11" name="Picture 4" descr="Организатор мероприятий в Гулькевичах | Услуги | Авито"/>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7624" y="3140968"/>
            <a:ext cx="1155278" cy="1224136"/>
          </a:xfrm>
          <a:prstGeom prst="rect">
            <a:avLst/>
          </a:prstGeom>
          <a:ln>
            <a:noFill/>
          </a:ln>
          <a:effectLst>
            <a:softEdge rad="112500"/>
          </a:effectLst>
        </p:spPr>
      </p:pic>
      <p:pic>
        <p:nvPicPr>
          <p:cNvPr id="12" name="Picture 6" descr="Периоды, которые сейчас НЕ засчитывают в стаж для пенсии"/>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752" y="4653136"/>
            <a:ext cx="1906094" cy="1080120"/>
          </a:xfrm>
          <a:prstGeom prst="rect">
            <a:avLst/>
          </a:prstGeom>
          <a:ln>
            <a:noFill/>
          </a:ln>
          <a:effectLst>
            <a:softEdge rad="112500"/>
          </a:effectLst>
        </p:spPr>
      </p:pic>
      <p:sp>
        <p:nvSpPr>
          <p:cNvPr id="13" name="TextBox 12"/>
          <p:cNvSpPr txBox="1"/>
          <p:nvPr/>
        </p:nvSpPr>
        <p:spPr>
          <a:xfrm>
            <a:off x="4355976" y="4869160"/>
            <a:ext cx="3816423" cy="707886"/>
          </a:xfrm>
          <a:prstGeom prst="rect">
            <a:avLst/>
          </a:prstGeom>
          <a:noFill/>
        </p:spPr>
        <p:txBody>
          <a:bodyPr wrap="square" rtlCol="0">
            <a:spAutoFit/>
          </a:bodyPr>
          <a:lstStyle/>
          <a:p>
            <a:r>
              <a:rPr lang="uk-UA" sz="2000" b="1" dirty="0" smtClean="0">
                <a:solidFill>
                  <a:schemeClr val="accent4">
                    <a:lumMod val="50000"/>
                  </a:schemeClr>
                </a:solidFill>
                <a:latin typeface="Times New Roman" pitchFamily="18" charset="0"/>
                <a:cs typeface="Times New Roman" pitchFamily="18" charset="0"/>
              </a:rPr>
              <a:t>Педагогічний стаж</a:t>
            </a:r>
            <a:r>
              <a:rPr lang="uk-UA" sz="2000" b="1" smtClean="0">
                <a:solidFill>
                  <a:schemeClr val="accent4">
                    <a:lumMod val="50000"/>
                  </a:schemeClr>
                </a:solidFill>
                <a:latin typeface="Times New Roman" pitchFamily="18" charset="0"/>
                <a:cs typeface="Times New Roman" pitchFamily="18" charset="0"/>
              </a:rPr>
              <a:t>: </a:t>
            </a:r>
            <a:r>
              <a:rPr lang="uk-UA" sz="2000" smtClean="0">
                <a:solidFill>
                  <a:schemeClr val="tx1">
                    <a:lumMod val="85000"/>
                    <a:lumOff val="15000"/>
                  </a:schemeClr>
                </a:solidFill>
                <a:latin typeface="Times New Roman" pitchFamily="18" charset="0"/>
                <a:cs typeface="Times New Roman" pitchFamily="18" charset="0"/>
              </a:rPr>
              <a:t>28 </a:t>
            </a:r>
            <a:r>
              <a:rPr lang="uk-UA" sz="2000" dirty="0" smtClean="0">
                <a:solidFill>
                  <a:schemeClr val="tx1">
                    <a:lumMod val="85000"/>
                    <a:lumOff val="15000"/>
                  </a:schemeClr>
                </a:solidFill>
                <a:latin typeface="Times New Roman" pitchFamily="18" charset="0"/>
                <a:cs typeface="Times New Roman" pitchFamily="18" charset="0"/>
              </a:rPr>
              <a:t>років</a:t>
            </a:r>
          </a:p>
          <a:p>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a:t>
            </a:r>
          </a:p>
        </p:txBody>
      </p:sp>
      <p:pic>
        <p:nvPicPr>
          <p:cNvPr id="59404" name="Picture 12" descr="Уроки рисования"/>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584" y="2060848"/>
            <a:ext cx="2249016" cy="1058619"/>
          </a:xfrm>
          <a:prstGeom prst="rect">
            <a:avLst/>
          </a:prstGeom>
          <a:noFill/>
        </p:spPr>
      </p:pic>
    </p:spTree>
    <p:extLst>
      <p:ext uri="{BB962C8B-B14F-4D97-AF65-F5344CB8AC3E}">
        <p14:creationId xmlns:p14="http://schemas.microsoft.com/office/powerpoint/2010/main" val="363850585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 y="0"/>
            <a:ext cx="9144002" cy="6858000"/>
            <a:chOff x="-2" y="0"/>
            <a:chExt cx="9144002" cy="6858000"/>
          </a:xfrm>
        </p:grpSpPr>
        <p:pic>
          <p:nvPicPr>
            <p:cNvPr id="8"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9"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109570" name="Заголовок 1"/>
          <p:cNvSpPr>
            <a:spLocks noGrp="1"/>
          </p:cNvSpPr>
          <p:nvPr>
            <p:ph type="title"/>
          </p:nvPr>
        </p:nvSpPr>
        <p:spPr>
          <a:xfrm>
            <a:off x="395536" y="404664"/>
            <a:ext cx="8229600" cy="1143000"/>
          </a:xfrm>
        </p:spPr>
        <p:txBody>
          <a:bodyPr/>
          <a:lstStyle/>
          <a:p>
            <a:pPr eaLnBrk="1" hangingPunct="1"/>
            <a:r>
              <a:rPr lang="uk-UA" altLang="ru-RU" dirty="0" smtClean="0">
                <a:latin typeface="Times New Roman" pitchFamily="18" charset="0"/>
                <a:cs typeface="Times New Roman" pitchFamily="18" charset="0"/>
              </a:rPr>
              <a:t>Інтерактивні вправи</a:t>
            </a:r>
            <a:endParaRPr lang="ru-RU" altLang="ru-RU" dirty="0" smtClean="0">
              <a:latin typeface="Times New Roman" pitchFamily="18" charset="0"/>
              <a:cs typeface="Times New Roman" pitchFamily="18" charset="0"/>
            </a:endParaRPr>
          </a:p>
        </p:txBody>
      </p:sp>
      <p:sp>
        <p:nvSpPr>
          <p:cNvPr id="109571" name="TextBox 3"/>
          <p:cNvSpPr txBox="1">
            <a:spLocks noChangeArrowheads="1"/>
          </p:cNvSpPr>
          <p:nvPr/>
        </p:nvSpPr>
        <p:spPr bwMode="auto">
          <a:xfrm>
            <a:off x="827584" y="1124744"/>
            <a:ext cx="4743927" cy="707886"/>
          </a:xfrm>
          <a:prstGeom prst="rect">
            <a:avLst/>
          </a:prstGeom>
          <a:noFill/>
          <a:ln w="9525">
            <a:noFill/>
            <a:miter lim="800000"/>
            <a:headEnd/>
            <a:tailEnd/>
          </a:ln>
        </p:spPr>
        <p:txBody>
          <a:bodyPr wrap="none">
            <a:spAutoFit/>
          </a:bodyPr>
          <a:lstStyle/>
          <a:p>
            <a:pPr eaLnBrk="1" hangingPunct="1"/>
            <a:r>
              <a:rPr lang="uk-UA" altLang="ru-RU" sz="4000" dirty="0">
                <a:solidFill>
                  <a:srgbClr val="000000"/>
                </a:solidFill>
                <a:latin typeface="Times New Roman" pitchFamily="18" charset="0"/>
                <a:cs typeface="Times New Roman" pitchFamily="18" charset="0"/>
              </a:rPr>
              <a:t> </a:t>
            </a:r>
            <a:r>
              <a:rPr lang="uk-UA" altLang="ru-RU" sz="4000" b="1" i="1" dirty="0">
                <a:solidFill>
                  <a:srgbClr val="800000"/>
                </a:solidFill>
                <a:latin typeface="Times New Roman" pitchFamily="18" charset="0"/>
                <a:cs typeface="Times New Roman" pitchFamily="18" charset="0"/>
              </a:rPr>
              <a:t>Асоціативний кущ </a:t>
            </a:r>
            <a:endParaRPr lang="ru-RU" altLang="ru-RU" sz="4000" b="1" i="1" dirty="0">
              <a:solidFill>
                <a:srgbClr val="800000"/>
              </a:solidFill>
              <a:latin typeface="Times New Roman" pitchFamily="18" charset="0"/>
              <a:cs typeface="Times New Roman" pitchFamily="18" charset="0"/>
            </a:endParaRPr>
          </a:p>
        </p:txBody>
      </p:sp>
      <p:sp>
        <p:nvSpPr>
          <p:cNvPr id="109572" name="TextBox 5"/>
          <p:cNvSpPr txBox="1">
            <a:spLocks noChangeArrowheads="1"/>
          </p:cNvSpPr>
          <p:nvPr/>
        </p:nvSpPr>
        <p:spPr bwMode="auto">
          <a:xfrm>
            <a:off x="683569" y="1772816"/>
            <a:ext cx="3672407" cy="4093428"/>
          </a:xfrm>
          <a:prstGeom prst="rect">
            <a:avLst/>
          </a:prstGeom>
          <a:noFill/>
          <a:ln w="9525">
            <a:noFill/>
            <a:miter lim="800000"/>
            <a:headEnd/>
            <a:tailEnd/>
          </a:ln>
        </p:spPr>
        <p:txBody>
          <a:bodyPr wrap="square">
            <a:spAutoFit/>
          </a:bodyPr>
          <a:lstStyle/>
          <a:p>
            <a:pPr algn="ctr" eaLnBrk="1" hangingPunct="1"/>
            <a:r>
              <a:rPr lang="uk-UA" altLang="ru-RU" sz="2000" dirty="0">
                <a:latin typeface="Times New Roman" pitchFamily="18" charset="0"/>
                <a:cs typeface="Times New Roman" pitchFamily="18" charset="0"/>
              </a:rPr>
              <a:t>На початку роботи  визначається одним </a:t>
            </a:r>
            <a:r>
              <a:rPr lang="uk-UA" altLang="ru-RU" sz="2000" dirty="0" smtClean="0">
                <a:latin typeface="Times New Roman" pitchFamily="18" charset="0"/>
                <a:cs typeface="Times New Roman" pitchFamily="18" charset="0"/>
              </a:rPr>
              <a:t>словом </a:t>
            </a:r>
            <a:r>
              <a:rPr lang="uk-UA" altLang="ru-RU" sz="2000" dirty="0">
                <a:latin typeface="Times New Roman" pitchFamily="18" charset="0"/>
                <a:cs typeface="Times New Roman" pitchFamily="18" charset="0"/>
              </a:rPr>
              <a:t>тема, над якою буде </a:t>
            </a:r>
            <a:r>
              <a:rPr lang="uk-UA" altLang="ru-RU" sz="2000" dirty="0" smtClean="0">
                <a:latin typeface="Times New Roman" pitchFamily="18" charset="0"/>
                <a:cs typeface="Times New Roman" pitchFamily="18" charset="0"/>
              </a:rPr>
              <a:t>проводитися робота</a:t>
            </a:r>
            <a:r>
              <a:rPr lang="uk-UA" altLang="ru-RU" sz="2000" dirty="0">
                <a:latin typeface="Times New Roman" pitchFamily="18" charset="0"/>
                <a:cs typeface="Times New Roman" pitchFamily="18" charset="0"/>
              </a:rPr>
              <a:t>, а учні згадують все, що виникає </a:t>
            </a:r>
            <a:r>
              <a:rPr lang="uk-UA" altLang="ru-RU" sz="2000" dirty="0" smtClean="0">
                <a:latin typeface="Times New Roman" pitchFamily="18" charset="0"/>
                <a:cs typeface="Times New Roman" pitchFamily="18" charset="0"/>
              </a:rPr>
              <a:t>в </a:t>
            </a:r>
            <a:r>
              <a:rPr lang="uk-UA" altLang="ru-RU" sz="2000" dirty="0">
                <a:latin typeface="Times New Roman" pitchFamily="18" charset="0"/>
                <a:cs typeface="Times New Roman" pitchFamily="18" charset="0"/>
              </a:rPr>
              <a:t>пам'яті стосовно цього слова. Спочатку висловлюються найстійкіші асоціації, потім – другорядні. Учень фіксує відповіді у вигляді </a:t>
            </a:r>
            <a:r>
              <a:rPr lang="uk-UA" altLang="ru-RU" sz="2000" dirty="0" smtClean="0">
                <a:latin typeface="Times New Roman" pitchFamily="18" charset="0"/>
                <a:cs typeface="Times New Roman" pitchFamily="18" charset="0"/>
              </a:rPr>
              <a:t>своєрідного </a:t>
            </a:r>
            <a:r>
              <a:rPr lang="uk-UA" altLang="ru-RU" sz="2000" dirty="0" err="1" smtClean="0">
                <a:latin typeface="Times New Roman" pitchFamily="18" charset="0"/>
                <a:cs typeface="Times New Roman" pitchFamily="18" charset="0"/>
              </a:rPr>
              <a:t>“куща”</a:t>
            </a:r>
            <a:r>
              <a:rPr lang="uk-UA" altLang="ru-RU" sz="2000" dirty="0" smtClean="0">
                <a:latin typeface="Times New Roman" pitchFamily="18" charset="0"/>
                <a:cs typeface="Times New Roman" pitchFamily="18" charset="0"/>
              </a:rPr>
              <a:t>, </a:t>
            </a:r>
            <a:r>
              <a:rPr lang="uk-UA" altLang="ru-RU" sz="2000" dirty="0">
                <a:latin typeface="Times New Roman" pitchFamily="18" charset="0"/>
                <a:cs typeface="Times New Roman" pitchFamily="18" charset="0"/>
              </a:rPr>
              <a:t>який поступово </a:t>
            </a:r>
            <a:r>
              <a:rPr lang="uk-UA" altLang="ru-RU" sz="2000" dirty="0" err="1">
                <a:latin typeface="Times New Roman" pitchFamily="18" charset="0"/>
                <a:cs typeface="Times New Roman" pitchFamily="18" charset="0"/>
              </a:rPr>
              <a:t>“розростається”</a:t>
            </a:r>
            <a:endParaRPr lang="uk-UA" altLang="ru-RU" sz="2000" dirty="0">
              <a:latin typeface="Times New Roman" pitchFamily="18" charset="0"/>
              <a:cs typeface="Times New Roman" pitchFamily="18" charset="0"/>
            </a:endParaRPr>
          </a:p>
          <a:p>
            <a:pPr algn="ctr" eaLnBrk="1" hangingPunct="1"/>
            <a:endParaRPr lang="ru-RU" altLang="ru-RU" sz="2000" dirty="0">
              <a:latin typeface="Times New Roman" pitchFamily="18" charset="0"/>
              <a:cs typeface="Times New Roman" pitchFamily="18" charset="0"/>
            </a:endParaRPr>
          </a:p>
        </p:txBody>
      </p:sp>
      <p:pic>
        <p:nvPicPr>
          <p:cNvPr id="50178" name="Picture 2" descr="Дієслова в зображеннях - Дієслово як частина мови"/>
          <p:cNvPicPr>
            <a:picLocks noChangeAspect="1" noChangeArrowheads="1"/>
          </p:cNvPicPr>
          <p:nvPr/>
        </p:nvPicPr>
        <p:blipFill>
          <a:blip r:embed="rId4" cstate="print"/>
          <a:srcRect/>
          <a:stretch>
            <a:fillRect/>
          </a:stretch>
        </p:blipFill>
        <p:spPr bwMode="auto">
          <a:xfrm>
            <a:off x="4067943" y="2204864"/>
            <a:ext cx="4433947" cy="2952328"/>
          </a:xfrm>
          <a:prstGeom prst="rect">
            <a:avLst/>
          </a:prstGeom>
          <a:ln>
            <a:noFill/>
          </a:ln>
          <a:effectLst>
            <a:softEdge rad="112500"/>
          </a:effectLst>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847" y="692696"/>
            <a:ext cx="7120628" cy="5400600"/>
          </a:xfrm>
          <a:prstGeom prst="rect">
            <a:avLst/>
          </a:prstGeom>
          <a:noFill/>
          <a:ln w="9525">
            <a:noFill/>
            <a:miter lim="800000"/>
            <a:headEnd/>
            <a:tailEnd/>
          </a:ln>
        </p:spPr>
      </p:pic>
      <p:pic>
        <p:nvPicPr>
          <p:cNvPr id="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 y="0"/>
            <a:ext cx="9144002" cy="6858000"/>
            <a:chOff x="-2" y="0"/>
            <a:chExt cx="9144002" cy="6858000"/>
          </a:xfrm>
        </p:grpSpPr>
        <p:pic>
          <p:nvPicPr>
            <p:cNvPr id="8"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9"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2195736" y="404664"/>
            <a:ext cx="4633949" cy="1155557"/>
          </a:xfrm>
        </p:spPr>
        <p:txBody>
          <a:bodyPr/>
          <a:lstStyle/>
          <a:p>
            <a:r>
              <a:rPr lang="uk-UA" b="1" dirty="0" smtClean="0">
                <a:ln w="12700" cmpd="sng">
                  <a:solidFill>
                    <a:schemeClr val="tx1"/>
                  </a:solidFill>
                  <a:prstDash val="solid"/>
                </a:ln>
                <a:solidFill>
                  <a:srgbClr val="C00000"/>
                </a:solidFill>
                <a:latin typeface="Times New Roman" pitchFamily="18" charset="0"/>
                <a:cs typeface="Times New Roman" pitchFamily="18" charset="0"/>
              </a:rPr>
              <a:t>Командна робота</a:t>
            </a:r>
            <a:endParaRPr lang="uk-UA" b="1" dirty="0">
              <a:ln w="12700" cmpd="sng">
                <a:solidFill>
                  <a:schemeClr val="tx1"/>
                </a:solidFill>
                <a:prstDash val="solid"/>
              </a:ln>
              <a:solidFill>
                <a:srgbClr val="C00000"/>
              </a:solidFill>
              <a:latin typeface="Times New Roman" pitchFamily="18" charset="0"/>
              <a:cs typeface="Times New Roman" pitchFamily="18" charset="0"/>
            </a:endParaRPr>
          </a:p>
        </p:txBody>
      </p:sp>
      <p:pic>
        <p:nvPicPr>
          <p:cNvPr id="30722" name="Picture 2" descr="Команди Командна робота цілей стратегії концепції — Стокове фото © Rawpixel  #7699513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1988840"/>
            <a:ext cx="3200400" cy="2634705"/>
          </a:xfrm>
          <a:prstGeom prst="rect">
            <a:avLst/>
          </a:prstGeom>
          <a:ln>
            <a:noFill/>
          </a:ln>
          <a:effectLst>
            <a:softEdge rad="112500"/>
          </a:effectLst>
        </p:spPr>
      </p:pic>
      <p:sp>
        <p:nvSpPr>
          <p:cNvPr id="7" name="Прямоугольник 6"/>
          <p:cNvSpPr/>
          <p:nvPr/>
        </p:nvSpPr>
        <p:spPr>
          <a:xfrm>
            <a:off x="3635896" y="1556792"/>
            <a:ext cx="4847931" cy="3785652"/>
          </a:xfrm>
          <a:prstGeom prst="rect">
            <a:avLst/>
          </a:prstGeom>
        </p:spPr>
        <p:txBody>
          <a:bodyPr wrap="square">
            <a:spAutoFit/>
          </a:bodyPr>
          <a:lstStyle/>
          <a:p>
            <a:pPr indent="268288" algn="just"/>
            <a:r>
              <a:rPr lang="ru-RU" sz="2400" dirty="0" err="1" smtClean="0">
                <a:latin typeface="Times New Roman" pitchFamily="18" charset="0"/>
                <a:cs typeface="Times New Roman" pitchFamily="18" charset="0"/>
              </a:rPr>
              <a:t>Використовую</a:t>
            </a:r>
            <a:r>
              <a:rPr lang="ru-RU" sz="2400" dirty="0" smtClean="0">
                <a:latin typeface="Times New Roman" pitchFamily="18" charset="0"/>
                <a:cs typeface="Times New Roman" pitchFamily="18" charset="0"/>
              </a:rPr>
              <a:t> роботу в </a:t>
            </a:r>
            <a:r>
              <a:rPr lang="ru-RU" sz="2400" dirty="0" err="1" smtClean="0">
                <a:latin typeface="Times New Roman" pitchFamily="18" charset="0"/>
                <a:cs typeface="Times New Roman" pitchFamily="18" charset="0"/>
              </a:rPr>
              <a:t>малих</a:t>
            </a:r>
            <a:r>
              <a:rPr lang="ru-RU" sz="2400" dirty="0" smtClean="0">
                <a:latin typeface="Times New Roman" pitchFamily="18" charset="0"/>
                <a:cs typeface="Times New Roman" pitchFamily="18" charset="0"/>
              </a:rPr>
              <a:t> та великих </a:t>
            </a:r>
            <a:r>
              <a:rPr lang="ru-RU" sz="2400" dirty="0" err="1" smtClean="0">
                <a:latin typeface="Times New Roman" pitchFamily="18" charset="0"/>
                <a:cs typeface="Times New Roman" pitchFamily="18" charset="0"/>
              </a:rPr>
              <a:t>групах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Доміно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Інтелектуальне</a:t>
            </a:r>
            <a:r>
              <a:rPr lang="ru-RU" sz="2400" dirty="0" smtClean="0">
                <a:latin typeface="Times New Roman" pitchFamily="18" charset="0"/>
                <a:cs typeface="Times New Roman" pitchFamily="18" charset="0"/>
              </a:rPr>
              <a:t> лото», «</a:t>
            </a:r>
            <a:r>
              <a:rPr lang="ru-RU" sz="2400" dirty="0" err="1" smtClean="0">
                <a:latin typeface="Times New Roman" pitchFamily="18" charset="0"/>
                <a:cs typeface="Times New Roman" pitchFamily="18" charset="0"/>
              </a:rPr>
              <a:t>Аукціон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ідей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Ділова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гра</a:t>
            </a:r>
            <a:r>
              <a:rPr lang="ru-RU" sz="2400" dirty="0" smtClean="0">
                <a:latin typeface="Times New Roman" pitchFamily="18" charset="0"/>
                <a:cs typeface="Times New Roman" pitchFamily="18" charset="0"/>
              </a:rPr>
              <a:t>»,  метод «</a:t>
            </a:r>
            <a:r>
              <a:rPr lang="ru-RU" sz="2400" dirty="0" err="1" smtClean="0">
                <a:latin typeface="Times New Roman" pitchFamily="18" charset="0"/>
                <a:cs typeface="Times New Roman" pitchFamily="18" charset="0"/>
              </a:rPr>
              <a:t>Прес</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«Займи </a:t>
            </a:r>
            <a:r>
              <a:rPr lang="ru-RU" sz="2400" dirty="0" err="1" smtClean="0">
                <a:latin typeface="Times New Roman" pitchFamily="18" charset="0"/>
                <a:cs typeface="Times New Roman" pitchFamily="18" charset="0"/>
              </a:rPr>
              <a:t>позицію</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Клоуз</a:t>
            </a:r>
            <a:r>
              <a:rPr lang="ru-RU" sz="2400" dirty="0" smtClean="0">
                <a:latin typeface="Times New Roman" pitchFamily="18" charset="0"/>
                <a:cs typeface="Times New Roman" pitchFamily="18" charset="0"/>
              </a:rPr>
              <a:t>-тест</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Сенкан</a:t>
            </a:r>
            <a:r>
              <a:rPr lang="ru-RU" sz="2400" dirty="0" smtClean="0">
                <a:latin typeface="Times New Roman" pitchFamily="18" charset="0"/>
                <a:cs typeface="Times New Roman" pitchFamily="18" charset="0"/>
              </a:rPr>
              <a:t>», «Кластер», «</a:t>
            </a:r>
            <a:r>
              <a:rPr lang="ru-RU" sz="2400" dirty="0" err="1" smtClean="0">
                <a:latin typeface="Times New Roman" pitchFamily="18" charset="0"/>
                <a:cs typeface="Times New Roman" pitchFamily="18" charset="0"/>
              </a:rPr>
              <a:t>Кубування»тощо</a:t>
            </a:r>
            <a:r>
              <a:rPr lang="ru-RU" sz="2400" dirty="0" smtClean="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уроці</a:t>
            </a:r>
            <a:r>
              <a:rPr lang="ru-RU" sz="2400" dirty="0" smtClean="0">
                <a:latin typeface="Times New Roman" pitchFamily="18" charset="0"/>
                <a:cs typeface="Times New Roman" pitchFamily="18" charset="0"/>
              </a:rPr>
              <a:t> шляхом </a:t>
            </a:r>
            <a:r>
              <a:rPr lang="ru-RU" sz="2400" dirty="0" err="1" smtClean="0">
                <a:latin typeface="Times New Roman" pitchFamily="18" charset="0"/>
                <a:cs typeface="Times New Roman" pitchFamily="18" charset="0"/>
              </a:rPr>
              <a:t>інтеграції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вказаних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вище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технологій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прагну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критичне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мислення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учнів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71683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2123728" y="620688"/>
            <a:ext cx="4773216" cy="868958"/>
          </a:xfrm>
        </p:spPr>
        <p:txBody>
          <a:bodyPr/>
          <a:lstStyle/>
          <a:p>
            <a:r>
              <a:rPr lang="uk-UA" b="1" dirty="0" err="1" smtClean="0">
                <a:ln w="12700" cmpd="sng">
                  <a:solidFill>
                    <a:schemeClr val="tx1"/>
                  </a:solidFill>
                  <a:prstDash val="solid"/>
                </a:ln>
                <a:solidFill>
                  <a:srgbClr val="C00000"/>
                </a:solidFill>
                <a:latin typeface="Times New Roman" pitchFamily="18" charset="0"/>
                <a:cs typeface="Times New Roman" pitchFamily="18" charset="0"/>
              </a:rPr>
              <a:t>Проєктна</a:t>
            </a:r>
            <a:r>
              <a:rPr lang="uk-UA" b="1" dirty="0" smtClean="0">
                <a:ln w="12700" cmpd="sng">
                  <a:solidFill>
                    <a:schemeClr val="tx1"/>
                  </a:solidFill>
                  <a:prstDash val="solid"/>
                </a:ln>
                <a:solidFill>
                  <a:srgbClr val="C00000"/>
                </a:solidFill>
                <a:latin typeface="Times New Roman" pitchFamily="18" charset="0"/>
                <a:cs typeface="Times New Roman" pitchFamily="18" charset="0"/>
              </a:rPr>
              <a:t> робота</a:t>
            </a:r>
            <a:endParaRPr lang="uk-UA" b="1" dirty="0">
              <a:ln w="12700" cmpd="sng">
                <a:solidFill>
                  <a:schemeClr val="tx1"/>
                </a:solidFill>
                <a:prstDash val="solid"/>
              </a:ln>
              <a:solidFill>
                <a:srgbClr val="C00000"/>
              </a:solidFill>
              <a:latin typeface="Times New Roman" pitchFamily="18" charset="0"/>
              <a:cs typeface="Times New Roman" pitchFamily="18" charset="0"/>
            </a:endParaRPr>
          </a:p>
        </p:txBody>
      </p:sp>
      <p:sp>
        <p:nvSpPr>
          <p:cNvPr id="9" name="Прямоугольник 8"/>
          <p:cNvSpPr/>
          <p:nvPr/>
        </p:nvSpPr>
        <p:spPr>
          <a:xfrm>
            <a:off x="4139952" y="1412776"/>
            <a:ext cx="4184908" cy="4044647"/>
          </a:xfrm>
          <a:prstGeom prst="rect">
            <a:avLst/>
          </a:prstGeom>
        </p:spPr>
        <p:txBody>
          <a:bodyPr wrap="square">
            <a:spAutoFit/>
          </a:bodyPr>
          <a:lstStyle/>
          <a:p>
            <a:pPr algn="just"/>
            <a:r>
              <a:rPr lang="ru-RU" sz="2800" dirty="0" err="1" smtClean="0">
                <a:latin typeface="Times New Roman" pitchFamily="18" charset="0"/>
                <a:cs typeface="Times New Roman" pitchFamily="18" charset="0"/>
              </a:rPr>
              <a:t>Серед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багатьох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методів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роботи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які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стимулюють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інтерес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учнів</a:t>
            </a:r>
            <a:r>
              <a:rPr lang="ru-RU" sz="2800" dirty="0" smtClean="0">
                <a:latin typeface="Times New Roman" pitchFamily="18" charset="0"/>
                <a:cs typeface="Times New Roman" pitchFamily="18" charset="0"/>
              </a:rPr>
              <a:t> до </a:t>
            </a:r>
            <a:r>
              <a:rPr lang="ru-RU" sz="2800" dirty="0" err="1" smtClean="0">
                <a:latin typeface="Times New Roman" pitchFamily="18" charset="0"/>
                <a:cs typeface="Times New Roman" pitchFamily="18" charset="0"/>
              </a:rPr>
              <a:t>нових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знань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сприяють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розвитку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дитини</a:t>
            </a:r>
            <a:r>
              <a:rPr lang="ru-RU" sz="2800" dirty="0" smtClean="0">
                <a:latin typeface="Times New Roman" pitchFamily="18" charset="0"/>
                <a:cs typeface="Times New Roman" pitchFamily="18" charset="0"/>
              </a:rPr>
              <a:t> через </a:t>
            </a:r>
            <a:r>
              <a:rPr lang="ru-RU" sz="2800" dirty="0" err="1" smtClean="0">
                <a:latin typeface="Times New Roman" pitchFamily="18" charset="0"/>
                <a:cs typeface="Times New Roman" pitchFamily="18" charset="0"/>
              </a:rPr>
              <a:t>розв’язання</a:t>
            </a:r>
            <a:r>
              <a:rPr lang="ru-RU" sz="2800" dirty="0" smtClean="0">
                <a:latin typeface="Times New Roman" pitchFamily="18" charset="0"/>
                <a:cs typeface="Times New Roman" pitchFamily="18" charset="0"/>
              </a:rPr>
              <a:t> проблем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застосування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їх</a:t>
            </a:r>
            <a:r>
              <a:rPr lang="ru-RU" sz="2800" dirty="0" smtClean="0">
                <a:latin typeface="Times New Roman" pitchFamily="18" charset="0"/>
                <a:cs typeface="Times New Roman" pitchFamily="18" charset="0"/>
              </a:rPr>
              <a:t> у </a:t>
            </a:r>
            <a:r>
              <a:rPr lang="ru-RU" sz="2800" dirty="0" err="1" smtClean="0">
                <a:latin typeface="Times New Roman" pitchFamily="18" charset="0"/>
                <a:cs typeface="Times New Roman" pitchFamily="18" charset="0"/>
              </a:rPr>
              <a:t>конкретній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діяльності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застосовую</a:t>
            </a:r>
            <a:r>
              <a:rPr lang="ru-RU" sz="2800" dirty="0" smtClean="0">
                <a:latin typeface="Times New Roman" pitchFamily="18" charset="0"/>
                <a:cs typeface="Times New Roman" pitchFamily="18" charset="0"/>
              </a:rPr>
              <a:t> метод </a:t>
            </a:r>
            <a:r>
              <a:rPr lang="ru-RU" sz="2800" dirty="0" err="1" smtClean="0">
                <a:latin typeface="Times New Roman" pitchFamily="18" charset="0"/>
                <a:cs typeface="Times New Roman" pitchFamily="18" charset="0"/>
              </a:rPr>
              <a:t>проєктів</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29698" name="Picture 2" descr="Концепция рабочих групп Маленькие символы, соединяющие загадки Творческие  решения, сотрудничество и партнерство Иллюстрация вектора - иллюстрации  насчитывающей офис, шарж: 1586287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4725144"/>
            <a:ext cx="1973465" cy="1512168"/>
          </a:xfrm>
          <a:prstGeom prst="rect">
            <a:avLst/>
          </a:prstGeom>
          <a:ln>
            <a:noFill/>
          </a:ln>
          <a:effectLst>
            <a:softEdge rad="112500"/>
          </a:effectLst>
        </p:spPr>
      </p:pic>
      <p:pic>
        <p:nvPicPr>
          <p:cNvPr id="45060" name="Picture 4" descr="Нет описани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584" y="1628800"/>
            <a:ext cx="3100704" cy="41342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683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2" y="0"/>
            <a:ext cx="9144002" cy="6858000"/>
            <a:chOff x="-2" y="0"/>
            <a:chExt cx="9144002" cy="6858000"/>
          </a:xfrm>
        </p:grpSpPr>
        <p:pic>
          <p:nvPicPr>
            <p:cNvPr id="22"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23"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13" name="Горизонтальный свиток 12"/>
          <p:cNvSpPr/>
          <p:nvPr/>
        </p:nvSpPr>
        <p:spPr>
          <a:xfrm>
            <a:off x="755576" y="1700808"/>
            <a:ext cx="2223120" cy="144016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спостереження над образною мовою твору</a:t>
            </a:r>
          </a:p>
        </p:txBody>
      </p:sp>
      <p:sp>
        <p:nvSpPr>
          <p:cNvPr id="14" name="Горизонтальный свиток 13"/>
          <p:cNvSpPr/>
          <p:nvPr/>
        </p:nvSpPr>
        <p:spPr>
          <a:xfrm>
            <a:off x="3203848" y="1124744"/>
            <a:ext cx="2223120" cy="144016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складання словників</a:t>
            </a:r>
          </a:p>
        </p:txBody>
      </p:sp>
      <p:sp>
        <p:nvSpPr>
          <p:cNvPr id="15" name="Горизонтальный свиток 14"/>
          <p:cNvSpPr/>
          <p:nvPr/>
        </p:nvSpPr>
        <p:spPr>
          <a:xfrm>
            <a:off x="5652120" y="1628800"/>
            <a:ext cx="2223120" cy="146532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виділення та пояснення метафор, порівнянь</a:t>
            </a:r>
          </a:p>
        </p:txBody>
      </p:sp>
      <p:sp>
        <p:nvSpPr>
          <p:cNvPr id="16" name="Горизонтальный свиток 15"/>
          <p:cNvSpPr/>
          <p:nvPr/>
        </p:nvSpPr>
        <p:spPr>
          <a:xfrm>
            <a:off x="827584" y="3356992"/>
            <a:ext cx="2232248" cy="144016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самостійний вибір теми творчої роботи</a:t>
            </a:r>
          </a:p>
        </p:txBody>
      </p:sp>
      <p:sp>
        <p:nvSpPr>
          <p:cNvPr id="17" name="Горизонтальный свиток 16"/>
          <p:cNvSpPr/>
          <p:nvPr/>
        </p:nvSpPr>
        <p:spPr>
          <a:xfrm>
            <a:off x="3419872" y="3068960"/>
            <a:ext cx="2232248" cy="1512168"/>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висловлення власних спостережень, припущень</a:t>
            </a:r>
          </a:p>
        </p:txBody>
      </p:sp>
      <p:sp>
        <p:nvSpPr>
          <p:cNvPr id="18" name="Горизонтальный свиток 17"/>
          <p:cNvSpPr/>
          <p:nvPr/>
        </p:nvSpPr>
        <p:spPr>
          <a:xfrm>
            <a:off x="6084168" y="3068960"/>
            <a:ext cx="2232248" cy="144016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порівняльні характеристики героїв</a:t>
            </a:r>
          </a:p>
        </p:txBody>
      </p:sp>
      <p:sp>
        <p:nvSpPr>
          <p:cNvPr id="19" name="Горизонтальный свиток 18"/>
          <p:cNvSpPr/>
          <p:nvPr/>
        </p:nvSpPr>
        <p:spPr>
          <a:xfrm>
            <a:off x="2195736" y="4653136"/>
            <a:ext cx="2160240" cy="144016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аналіз літературного твору крізь призму сучасності</a:t>
            </a:r>
          </a:p>
        </p:txBody>
      </p:sp>
      <p:sp>
        <p:nvSpPr>
          <p:cNvPr id="20" name="Горизонтальный свиток 19"/>
          <p:cNvSpPr/>
          <p:nvPr/>
        </p:nvSpPr>
        <p:spPr>
          <a:xfrm>
            <a:off x="5292080" y="4509120"/>
            <a:ext cx="2160240" cy="1440160"/>
          </a:xfrm>
          <a:prstGeom prst="horizontalScroll">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uk-UA" sz="1600" b="1" dirty="0">
                <a:solidFill>
                  <a:schemeClr val="tx1"/>
                </a:solidFill>
                <a:latin typeface="Times New Roman" pitchFamily="18" charset="0"/>
                <a:cs typeface="Times New Roman" pitchFamily="18" charset="0"/>
              </a:rPr>
              <a:t>написання поетичних творів</a:t>
            </a:r>
          </a:p>
        </p:txBody>
      </p:sp>
      <p:sp>
        <p:nvSpPr>
          <p:cNvPr id="21" name="Заголовок 1"/>
          <p:cNvSpPr txBox="1">
            <a:spLocks/>
          </p:cNvSpPr>
          <p:nvPr/>
        </p:nvSpPr>
        <p:spPr bwMode="auto">
          <a:xfrm>
            <a:off x="829992" y="204401"/>
            <a:ext cx="7550150" cy="137907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compatLnSpc="1">
            <a:prstTxWarp prst="textNoShape">
              <a:avLst/>
            </a:prstTxWarp>
            <a:normAutofit/>
          </a:bodyPr>
          <a:lstStyle/>
          <a:p>
            <a:pPr marL="0" marR="0" lvl="0" indent="0" algn="ctr" defTabSz="685800" rtl="0" eaLnBrk="1" fontAlgn="auto" latinLnBrk="0" hangingPunct="1">
              <a:lnSpc>
                <a:spcPct val="90000"/>
              </a:lnSpc>
              <a:spcBef>
                <a:spcPct val="0"/>
              </a:spcBef>
              <a:spcAft>
                <a:spcPts val="0"/>
              </a:spcAft>
              <a:buClrTx/>
              <a:buSzTx/>
              <a:buFont typeface="Georgia" pitchFamily="18" charset="0"/>
              <a:buNone/>
              <a:tabLst/>
              <a:defRPr/>
            </a:pPr>
            <a:r>
              <a:rPr kumimoji="0" lang="uk-UA" altLang="ru-RU" sz="32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Нетрадиційні та розвивальні завдання</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800" decel="100000"/>
                                        <p:tgtEl>
                                          <p:spTgt spid="16"/>
                                        </p:tgtEl>
                                      </p:cBhvr>
                                    </p:animEffect>
                                    <p:anim calcmode="lin" valueType="num">
                                      <p:cBhvr>
                                        <p:cTn id="32" dur="800" decel="100000" fill="hold"/>
                                        <p:tgtEl>
                                          <p:spTgt spid="16"/>
                                        </p:tgtEl>
                                        <p:attrNameLst>
                                          <p:attrName>style.rotation</p:attrName>
                                        </p:attrNameLst>
                                      </p:cBhvr>
                                      <p:tavLst>
                                        <p:tav tm="0">
                                          <p:val>
                                            <p:fltVal val="-90"/>
                                          </p:val>
                                        </p:tav>
                                        <p:tav tm="100000">
                                          <p:val>
                                            <p:fltVal val="0"/>
                                          </p:val>
                                        </p:tav>
                                      </p:tavLst>
                                    </p:anim>
                                    <p:anim calcmode="lin" valueType="num">
                                      <p:cBhvr>
                                        <p:cTn id="33" dur="800" decel="100000" fill="hold"/>
                                        <p:tgtEl>
                                          <p:spTgt spid="16"/>
                                        </p:tgtEl>
                                        <p:attrNameLst>
                                          <p:attrName>ppt_x</p:attrName>
                                        </p:attrNameLst>
                                      </p:cBhvr>
                                      <p:tavLst>
                                        <p:tav tm="0">
                                          <p:val>
                                            <p:strVal val="#ppt_x+0.4"/>
                                          </p:val>
                                        </p:tav>
                                        <p:tav tm="100000">
                                          <p:val>
                                            <p:strVal val="#ppt_x-0.05"/>
                                          </p:val>
                                        </p:tav>
                                      </p:tavLst>
                                    </p:anim>
                                    <p:anim calcmode="lin" valueType="num">
                                      <p:cBhvr>
                                        <p:cTn id="34" dur="800" decel="100000" fill="hold"/>
                                        <p:tgtEl>
                                          <p:spTgt spid="1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800" decel="100000"/>
                                        <p:tgtEl>
                                          <p:spTgt spid="17"/>
                                        </p:tgtEl>
                                      </p:cBhvr>
                                    </p:animEffect>
                                    <p:anim calcmode="lin" valueType="num">
                                      <p:cBhvr>
                                        <p:cTn id="42" dur="800" decel="100000" fill="hold"/>
                                        <p:tgtEl>
                                          <p:spTgt spid="17"/>
                                        </p:tgtEl>
                                        <p:attrNameLst>
                                          <p:attrName>style.rotation</p:attrName>
                                        </p:attrNameLst>
                                      </p:cBhvr>
                                      <p:tavLst>
                                        <p:tav tm="0">
                                          <p:val>
                                            <p:fltVal val="-90"/>
                                          </p:val>
                                        </p:tav>
                                        <p:tav tm="100000">
                                          <p:val>
                                            <p:fltVal val="0"/>
                                          </p:val>
                                        </p:tav>
                                      </p:tavLst>
                                    </p:anim>
                                    <p:anim calcmode="lin" valueType="num">
                                      <p:cBhvr>
                                        <p:cTn id="43" dur="800" decel="100000" fill="hold"/>
                                        <p:tgtEl>
                                          <p:spTgt spid="17"/>
                                        </p:tgtEl>
                                        <p:attrNameLst>
                                          <p:attrName>ppt_x</p:attrName>
                                        </p:attrNameLst>
                                      </p:cBhvr>
                                      <p:tavLst>
                                        <p:tav tm="0">
                                          <p:val>
                                            <p:strVal val="#ppt_x+0.4"/>
                                          </p:val>
                                        </p:tav>
                                        <p:tav tm="100000">
                                          <p:val>
                                            <p:strVal val="#ppt_x-0.05"/>
                                          </p:val>
                                        </p:tav>
                                      </p:tavLst>
                                    </p:anim>
                                    <p:anim calcmode="lin" valueType="num">
                                      <p:cBhvr>
                                        <p:cTn id="44" dur="800" decel="100000" fill="hold"/>
                                        <p:tgtEl>
                                          <p:spTgt spid="1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800" decel="100000"/>
                                        <p:tgtEl>
                                          <p:spTgt spid="18"/>
                                        </p:tgtEl>
                                      </p:cBhvr>
                                    </p:animEffect>
                                    <p:anim calcmode="lin" valueType="num">
                                      <p:cBhvr>
                                        <p:cTn id="52" dur="800" decel="100000" fill="hold"/>
                                        <p:tgtEl>
                                          <p:spTgt spid="18"/>
                                        </p:tgtEl>
                                        <p:attrNameLst>
                                          <p:attrName>style.rotation</p:attrName>
                                        </p:attrNameLst>
                                      </p:cBhvr>
                                      <p:tavLst>
                                        <p:tav tm="0">
                                          <p:val>
                                            <p:fltVal val="-90"/>
                                          </p:val>
                                        </p:tav>
                                        <p:tav tm="100000">
                                          <p:val>
                                            <p:fltVal val="0"/>
                                          </p:val>
                                        </p:tav>
                                      </p:tavLst>
                                    </p:anim>
                                    <p:anim calcmode="lin" valueType="num">
                                      <p:cBhvr>
                                        <p:cTn id="53" dur="800" decel="100000" fill="hold"/>
                                        <p:tgtEl>
                                          <p:spTgt spid="18"/>
                                        </p:tgtEl>
                                        <p:attrNameLst>
                                          <p:attrName>ppt_x</p:attrName>
                                        </p:attrNameLst>
                                      </p:cBhvr>
                                      <p:tavLst>
                                        <p:tav tm="0">
                                          <p:val>
                                            <p:strVal val="#ppt_x+0.4"/>
                                          </p:val>
                                        </p:tav>
                                        <p:tav tm="100000">
                                          <p:val>
                                            <p:strVal val="#ppt_x-0.05"/>
                                          </p:val>
                                        </p:tav>
                                      </p:tavLst>
                                    </p:anim>
                                    <p:anim calcmode="lin" valueType="num">
                                      <p:cBhvr>
                                        <p:cTn id="54" dur="800" decel="100000" fill="hold"/>
                                        <p:tgtEl>
                                          <p:spTgt spid="1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strVal val="#ppt_w*0.70"/>
                                          </p:val>
                                        </p:tav>
                                        <p:tav tm="100000">
                                          <p:val>
                                            <p:strVal val="#ppt_w"/>
                                          </p:val>
                                        </p:tav>
                                      </p:tavLst>
                                    </p:anim>
                                    <p:anim calcmode="lin" valueType="num">
                                      <p:cBhvr>
                                        <p:cTn id="62" dur="1000" fill="hold"/>
                                        <p:tgtEl>
                                          <p:spTgt spid="19"/>
                                        </p:tgtEl>
                                        <p:attrNameLst>
                                          <p:attrName>ppt_h</p:attrName>
                                        </p:attrNameLst>
                                      </p:cBhvr>
                                      <p:tavLst>
                                        <p:tav tm="0">
                                          <p:val>
                                            <p:strVal val="#ppt_h"/>
                                          </p:val>
                                        </p:tav>
                                        <p:tav tm="100000">
                                          <p:val>
                                            <p:strVal val="#ppt_h"/>
                                          </p:val>
                                        </p:tav>
                                      </p:tavLst>
                                    </p:anim>
                                    <p:animEffect transition="in" filter="fade">
                                      <p:cBhvr>
                                        <p:cTn id="63" dur="1000"/>
                                        <p:tgtEl>
                                          <p:spTgt spid="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strVal val="#ppt_w*0.70"/>
                                          </p:val>
                                        </p:tav>
                                        <p:tav tm="100000">
                                          <p:val>
                                            <p:strVal val="#ppt_w"/>
                                          </p:val>
                                        </p:tav>
                                      </p:tavLst>
                                    </p:anim>
                                    <p:anim calcmode="lin" valueType="num">
                                      <p:cBhvr>
                                        <p:cTn id="69" dur="1000" fill="hold"/>
                                        <p:tgtEl>
                                          <p:spTgt spid="20"/>
                                        </p:tgtEl>
                                        <p:attrNameLst>
                                          <p:attrName>ppt_h</p:attrName>
                                        </p:attrNameLst>
                                      </p:cBhvr>
                                      <p:tavLst>
                                        <p:tav tm="0">
                                          <p:val>
                                            <p:strVal val="#ppt_h"/>
                                          </p:val>
                                        </p:tav>
                                        <p:tav tm="100000">
                                          <p:val>
                                            <p:strVal val="#ppt_h"/>
                                          </p:val>
                                        </p:tav>
                                      </p:tavLst>
                                    </p:anim>
                                    <p:animEffect transition="in" filter="fade">
                                      <p:cBhvr>
                                        <p:cTn id="7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 y="0"/>
            <a:ext cx="9144002" cy="6858000"/>
            <a:chOff x="-2" y="0"/>
            <a:chExt cx="9144002" cy="6858000"/>
          </a:xfrm>
        </p:grpSpPr>
        <p:pic>
          <p:nvPicPr>
            <p:cNvPr id="8"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9"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611560" y="908720"/>
            <a:ext cx="7992888" cy="936104"/>
          </a:xfrm>
        </p:spPr>
        <p:txBody>
          <a:bodyPr rtlCol="0">
            <a:noAutofit/>
          </a:bodyPr>
          <a:lstStyle/>
          <a:p>
            <a:pPr algn="ctr" eaLnBrk="1" fontAlgn="auto" hangingPunct="1">
              <a:spcAft>
                <a:spcPts val="0"/>
              </a:spcAft>
              <a:defRPr/>
            </a:pPr>
            <a:r>
              <a:rPr lang="uk-UA" sz="3200" b="1" dirty="0" smtClean="0">
                <a:solidFill>
                  <a:srgbClr val="C00000"/>
                </a:solidFill>
                <a:latin typeface="Times New Roman" pitchFamily="18" charset="0"/>
                <a:cs typeface="Times New Roman" pitchFamily="18" charset="0"/>
              </a:rPr>
              <a:t>Для активізації пізнавальної діяльності здобувачів освіти використовую дидактичні ігри</a:t>
            </a:r>
            <a:endParaRPr lang="ru-RU" sz="3200"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899592" y="2204864"/>
            <a:ext cx="7488832" cy="3785652"/>
          </a:xfrm>
          <a:prstGeom prst="rect">
            <a:avLst/>
          </a:prstGeom>
        </p:spPr>
        <p:txBody>
          <a:bodyPr wrap="square">
            <a:spAutoFit/>
          </a:bodyPr>
          <a:lstStyle/>
          <a:p>
            <a:pPr algn="just"/>
            <a:r>
              <a:rPr lang="uk-UA"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Гра – надзвичайно ефективний засіб активізації пізнавальної діяльності учнів. Ігрову діяльність використовую як самостійний елемент в технології для засвоєння поняття, теми або розділу, як урок або його частину, як технологію позакласної роботи.</a:t>
            </a:r>
          </a:p>
          <a:p>
            <a:r>
              <a:rPr lang="uk-UA" sz="2000" b="1" dirty="0" smtClean="0">
                <a:solidFill>
                  <a:srgbClr val="FF0000"/>
                </a:solidFill>
                <a:latin typeface="Times New Roman" pitchFamily="18" charset="0"/>
                <a:cs typeface="Times New Roman" pitchFamily="18" charset="0"/>
              </a:rPr>
              <a:t>Ігрові форми навчання: </a:t>
            </a:r>
          </a:p>
          <a:p>
            <a:pPr>
              <a:buFont typeface="Arial" pitchFamily="34" charset="0"/>
              <a:buChar char="•"/>
            </a:pPr>
            <a:r>
              <a:rPr lang="uk-UA" sz="2000" b="1" dirty="0" smtClean="0">
                <a:latin typeface="Times New Roman" pitchFamily="18" charset="0"/>
                <a:cs typeface="Times New Roman" pitchFamily="18" charset="0"/>
              </a:rPr>
              <a:t> ребуси, кросворди, шаради;</a:t>
            </a:r>
          </a:p>
          <a:p>
            <a:pPr>
              <a:buFont typeface="Arial" pitchFamily="34" charset="0"/>
              <a:buChar char="•"/>
            </a:pPr>
            <a:r>
              <a:rPr lang="uk-UA" sz="2000" b="1" dirty="0" smtClean="0">
                <a:latin typeface="Times New Roman" pitchFamily="18" charset="0"/>
                <a:cs typeface="Times New Roman" pitchFamily="18" charset="0"/>
              </a:rPr>
              <a:t> лінгвістична вікторина;</a:t>
            </a:r>
          </a:p>
          <a:p>
            <a:pPr>
              <a:buFont typeface="Arial" pitchFamily="34" charset="0"/>
              <a:buChar char="•"/>
            </a:pPr>
            <a:r>
              <a:rPr lang="uk-UA" sz="2000" b="1" dirty="0" smtClean="0">
                <a:latin typeface="Times New Roman" pitchFamily="18" charset="0"/>
                <a:cs typeface="Times New Roman" pitchFamily="18" charset="0"/>
              </a:rPr>
              <a:t> гра </a:t>
            </a:r>
            <a:r>
              <a:rPr lang="uk-UA" sz="2000" b="1" dirty="0" err="1" smtClean="0">
                <a:latin typeface="Times New Roman" pitchFamily="18" charset="0"/>
                <a:cs typeface="Times New Roman" pitchFamily="18" charset="0"/>
              </a:rPr>
              <a:t>“Лото”</a:t>
            </a:r>
            <a:r>
              <a:rPr lang="uk-UA" sz="2000" b="1" dirty="0" smtClean="0">
                <a:latin typeface="Times New Roman" pitchFamily="18" charset="0"/>
                <a:cs typeface="Times New Roman" pitchFamily="18" charset="0"/>
              </a:rPr>
              <a:t>;</a:t>
            </a:r>
          </a:p>
          <a:p>
            <a:pPr>
              <a:buFont typeface="Arial" pitchFamily="34" charset="0"/>
              <a:buChar char="•"/>
            </a:pPr>
            <a:r>
              <a:rPr lang="uk-UA" sz="2000" b="1" dirty="0" smtClean="0">
                <a:latin typeface="Times New Roman" pitchFamily="18" charset="0"/>
                <a:cs typeface="Times New Roman" pitchFamily="18" charset="0"/>
              </a:rPr>
              <a:t> утворіть нове слово;</a:t>
            </a:r>
          </a:p>
          <a:p>
            <a:pPr>
              <a:buFont typeface="Arial" pitchFamily="34" charset="0"/>
              <a:buChar char="•"/>
            </a:pPr>
            <a:r>
              <a:rPr lang="uk-UA" sz="2000" b="1" dirty="0" smtClean="0">
                <a:latin typeface="Times New Roman" pitchFamily="18" charset="0"/>
                <a:cs typeface="Times New Roman" pitchFamily="18" charset="0"/>
              </a:rPr>
              <a:t> хто швидше;</a:t>
            </a:r>
          </a:p>
          <a:p>
            <a:pPr>
              <a:buFont typeface="Arial" pitchFamily="34" charset="0"/>
              <a:buChar char="•"/>
            </a:pPr>
            <a:r>
              <a:rPr lang="uk-UA" sz="2000" b="1" dirty="0" smtClean="0">
                <a:latin typeface="Times New Roman" pitchFamily="18" charset="0"/>
                <a:cs typeface="Times New Roman" pitchFamily="18" charset="0"/>
              </a:rPr>
              <a:t> знайдіть помилки тощо.</a:t>
            </a:r>
          </a:p>
        </p:txBody>
      </p:sp>
      <p:pic>
        <p:nvPicPr>
          <p:cNvPr id="2050" name="Picture 2" descr="C:\Users\Марина\Desktop\маме все\м.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3558018"/>
            <a:ext cx="3456384" cy="3096429"/>
          </a:xfrm>
          <a:prstGeom prst="rect">
            <a:avLst/>
          </a:prstGeom>
          <a:noFill/>
        </p:spPr>
      </p:pic>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6"/>
          <p:cNvGrpSpPr/>
          <p:nvPr/>
        </p:nvGrpSpPr>
        <p:grpSpPr>
          <a:xfrm>
            <a:off x="-2" y="0"/>
            <a:ext cx="9144002" cy="6858000"/>
            <a:chOff x="-2" y="0"/>
            <a:chExt cx="9144002" cy="6858000"/>
          </a:xfrm>
        </p:grpSpPr>
        <p:pic>
          <p:nvPicPr>
            <p:cNvPr id="6"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692696"/>
            <a:ext cx="7704856" cy="5650228"/>
          </a:xfrm>
          <a:prstGeom prst="rect">
            <a:avLst/>
          </a:prstGeom>
          <a:ln>
            <a:noFill/>
          </a:ln>
          <a:effectLst>
            <a:softEdge rad="112500"/>
          </a:effectLst>
        </p:spPr>
      </p:pic>
    </p:spTree>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2" y="0"/>
            <a:ext cx="9144002" cy="6858000"/>
            <a:chOff x="-2" y="0"/>
            <a:chExt cx="9144002" cy="6858000"/>
          </a:xfrm>
        </p:grpSpPr>
        <p:pic>
          <p:nvPicPr>
            <p:cNvPr id="6"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pic>
        <p:nvPicPr>
          <p:cNvPr id="14643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692696"/>
            <a:ext cx="7272808" cy="5541187"/>
          </a:xfrm>
          <a:prstGeom prst="rect">
            <a:avLst/>
          </a:prstGeom>
          <a:ln>
            <a:noFill/>
          </a:ln>
          <a:effectLst>
            <a:softEdge rad="112500"/>
          </a:effectLst>
        </p:spPr>
      </p:pic>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pic>
        <p:nvPicPr>
          <p:cNvPr id="98306" name="Picture 2" descr="МЕТОД «ШІСТЬ КАПЕЛЮХІВ МИСЛЕННЯ» ЕДВАРДА ДЕ БОНО ДЛЯ РОЗВИТКУ НАВИЧОК  РОБОТИ З ІНФОРМАЦІЄЮ"/>
          <p:cNvPicPr>
            <a:picLocks noChangeAspect="1" noChangeArrowheads="1"/>
          </p:cNvPicPr>
          <p:nvPr/>
        </p:nvPicPr>
        <p:blipFill>
          <a:blip r:embed="rId5" cstate="print"/>
          <a:srcRect/>
          <a:stretch>
            <a:fillRect/>
          </a:stretch>
        </p:blipFill>
        <p:spPr bwMode="auto">
          <a:xfrm>
            <a:off x="755576" y="764704"/>
            <a:ext cx="7704856" cy="5778643"/>
          </a:xfrm>
          <a:prstGeom prst="rect">
            <a:avLst/>
          </a:prstGeom>
          <a:ln>
            <a:noFill/>
          </a:ln>
          <a:effectLst>
            <a:softEdge rad="112500"/>
          </a:effectLst>
        </p:spPr>
      </p:pic>
      <p:sp>
        <p:nvSpPr>
          <p:cNvPr id="2" name="Прямоугольник 1"/>
          <p:cNvSpPr/>
          <p:nvPr/>
        </p:nvSpPr>
        <p:spPr>
          <a:xfrm>
            <a:off x="1115616" y="548680"/>
            <a:ext cx="648072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6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Метод </a:t>
            </a:r>
            <a:r>
              <a:rPr lang="ru-RU" sz="36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«6 </a:t>
            </a:r>
            <a:r>
              <a:rPr lang="ru-RU" sz="3600" b="1" spc="50" dirty="0" err="1"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капелюшків</a:t>
            </a:r>
            <a:r>
              <a:rPr lang="ru-RU" sz="36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ru-RU" sz="36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8273">
        <p14:ferris dir="l"/>
        <p:sndAc>
          <p:stSnd>
            <p:snd r:embed="rId2" name="chimes.wav"/>
          </p:stSnd>
        </p:sndAc>
      </p:transition>
    </mc:Choice>
    <mc:Fallback xmlns="">
      <p:transition spd="slow" advTm="8273">
        <p:fade/>
        <p:sndAc>
          <p:stSnd>
            <p:snd r:embed="rId6"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 y="0"/>
            <a:ext cx="9144002" cy="6858000"/>
            <a:chOff x="-2" y="0"/>
            <a:chExt cx="9144002" cy="6858000"/>
          </a:xfrm>
        </p:grpSpPr>
        <p:pic>
          <p:nvPicPr>
            <p:cNvPr id="5" name="Picture 2" descr="Рамка Україна ти моя PNG - AVATAN PL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6"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2771800" y="620688"/>
            <a:ext cx="3564245"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err="1"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Стратегія</a:t>
            </a:r>
            <a:r>
              <a:rPr lang="ru-RU" sz="28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2800" b="1" spc="50" dirty="0" err="1"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Сенкан</a:t>
            </a:r>
            <a:r>
              <a:rPr lang="ru-RU" sz="28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ru-RU"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8545" name="Rectangle 1"/>
          <p:cNvSpPr>
            <a:spLocks noChangeArrowheads="1"/>
          </p:cNvSpPr>
          <p:nvPr/>
        </p:nvSpPr>
        <p:spPr bwMode="auto">
          <a:xfrm>
            <a:off x="755576" y="1268760"/>
            <a:ext cx="763284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8775" algn="just"/>
            <a:r>
              <a:rPr lang="uk-UA" sz="2000" b="1" dirty="0" err="1" smtClean="0">
                <a:latin typeface="Times New Roman" pitchFamily="18" charset="0"/>
                <a:cs typeface="Times New Roman" pitchFamily="18" charset="0"/>
              </a:rPr>
              <a:t>Сенкан</a:t>
            </a:r>
            <a:r>
              <a:rPr lang="uk-UA" sz="2000" dirty="0" smtClean="0">
                <a:latin typeface="Times New Roman" pitchFamily="18" charset="0"/>
                <a:cs typeface="Times New Roman" pitchFamily="18" charset="0"/>
              </a:rPr>
              <a:t> – це форма неримованого вірша, який складається з п'яти рядків. Слово «</a:t>
            </a:r>
            <a:r>
              <a:rPr lang="uk-UA" sz="2000" dirty="0" err="1" smtClean="0">
                <a:latin typeface="Times New Roman" pitchFamily="18" charset="0"/>
                <a:cs typeface="Times New Roman" pitchFamily="18" charset="0"/>
              </a:rPr>
              <a:t>сенкан</a:t>
            </a:r>
            <a:r>
              <a:rPr lang="uk-UA" sz="2000" dirty="0" smtClean="0">
                <a:latin typeface="Times New Roman" pitchFamily="18" charset="0"/>
                <a:cs typeface="Times New Roman" pitchFamily="18" charset="0"/>
              </a:rPr>
              <a:t>» походить від французького слова «п'ять».</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Використовую </a:t>
            </a:r>
            <a:r>
              <a:rPr lang="uk-UA" sz="2000" dirty="0" err="1" smtClean="0">
                <a:latin typeface="Times New Roman" pitchFamily="18" charset="0"/>
                <a:cs typeface="Times New Roman" pitchFamily="18" charset="0"/>
              </a:rPr>
              <a:t>сенкан</a:t>
            </a:r>
            <a:r>
              <a:rPr lang="uk-UA" sz="2000" dirty="0" smtClean="0">
                <a:latin typeface="Times New Roman" pitchFamily="18" charset="0"/>
                <a:cs typeface="Times New Roman" pitchFamily="18" charset="0"/>
              </a:rPr>
              <a:t>,  як прийом критичного мислення. До того ж складання </a:t>
            </a:r>
            <a:r>
              <a:rPr lang="uk-UA" sz="2000" dirty="0" err="1" smtClean="0">
                <a:latin typeface="Times New Roman" pitchFamily="18" charset="0"/>
                <a:cs typeface="Times New Roman" pitchFamily="18" charset="0"/>
              </a:rPr>
              <a:t>сенканів</a:t>
            </a:r>
            <a:r>
              <a:rPr lang="uk-UA" sz="2000" dirty="0" smtClean="0">
                <a:latin typeface="Times New Roman" pitchFamily="18" charset="0"/>
                <a:cs typeface="Times New Roman" pitchFamily="18" charset="0"/>
              </a:rPr>
              <a:t> сприяє розкриттю творчого потенціалу школярів. Для того, щоб створити власний </a:t>
            </a:r>
            <a:r>
              <a:rPr lang="uk-UA" sz="2000" dirty="0" err="1" smtClean="0">
                <a:latin typeface="Times New Roman" pitchFamily="18" charset="0"/>
                <a:cs typeface="Times New Roman" pitchFamily="18" charset="0"/>
              </a:rPr>
              <a:t>сенкан</a:t>
            </a:r>
            <a:r>
              <a:rPr lang="uk-UA" sz="2000" dirty="0" smtClean="0">
                <a:latin typeface="Times New Roman" pitchFamily="18" charset="0"/>
                <a:cs typeface="Times New Roman" pitchFamily="18" charset="0"/>
              </a:rPr>
              <a:t>, можна скористатись простою формулою, в якій цифрою позначено номер рядка, а словесне пояснення – вимоги до форми і змісту:</a:t>
            </a:r>
            <a:endParaRPr lang="ru-RU" sz="2000" dirty="0" smtClean="0">
              <a:latin typeface="Times New Roman" pitchFamily="18" charset="0"/>
              <a:cs typeface="Times New Roman" pitchFamily="18" charset="0"/>
            </a:endParaRPr>
          </a:p>
          <a:p>
            <a:pPr indent="1703388"/>
            <a:r>
              <a:rPr lang="uk-UA" sz="2000" dirty="0" smtClean="0">
                <a:latin typeface="Times New Roman" pitchFamily="18" charset="0"/>
                <a:cs typeface="Times New Roman" pitchFamily="18" charset="0"/>
              </a:rPr>
              <a:t>1 - тема(іменник).</a:t>
            </a:r>
            <a:endParaRPr lang="ru-RU" sz="2000" dirty="0" smtClean="0">
              <a:latin typeface="Times New Roman" pitchFamily="18" charset="0"/>
              <a:cs typeface="Times New Roman" pitchFamily="18" charset="0"/>
            </a:endParaRPr>
          </a:p>
          <a:p>
            <a:pPr indent="1703388"/>
            <a:r>
              <a:rPr lang="uk-UA" sz="2000" dirty="0" smtClean="0">
                <a:latin typeface="Times New Roman" pitchFamily="18" charset="0"/>
                <a:cs typeface="Times New Roman" pitchFamily="18" charset="0"/>
              </a:rPr>
              <a:t>2 - опис (два прикметника).</a:t>
            </a:r>
            <a:endParaRPr lang="ru-RU" sz="2000" dirty="0" smtClean="0">
              <a:latin typeface="Times New Roman" pitchFamily="18" charset="0"/>
              <a:cs typeface="Times New Roman" pitchFamily="18" charset="0"/>
            </a:endParaRPr>
          </a:p>
          <a:p>
            <a:pPr indent="1703388"/>
            <a:r>
              <a:rPr lang="uk-UA" sz="2000" dirty="0" smtClean="0">
                <a:latin typeface="Times New Roman" pitchFamily="18" charset="0"/>
                <a:cs typeface="Times New Roman" pitchFamily="18" charset="0"/>
              </a:rPr>
              <a:t>3 - дія ( три слова).</a:t>
            </a:r>
            <a:endParaRPr lang="ru-RU" sz="2000" dirty="0" smtClean="0">
              <a:latin typeface="Times New Roman" pitchFamily="18" charset="0"/>
              <a:cs typeface="Times New Roman" pitchFamily="18" charset="0"/>
            </a:endParaRPr>
          </a:p>
          <a:p>
            <a:pPr indent="1703388"/>
            <a:r>
              <a:rPr lang="uk-UA" sz="2000" dirty="0" smtClean="0">
                <a:latin typeface="Times New Roman" pitchFamily="18" charset="0"/>
                <a:cs typeface="Times New Roman" pitchFamily="18" charset="0"/>
              </a:rPr>
              <a:t>4 - ставлення (фраза – чотири слова).</a:t>
            </a:r>
            <a:endParaRPr lang="ru-RU" sz="2000" dirty="0" smtClean="0">
              <a:latin typeface="Times New Roman" pitchFamily="18" charset="0"/>
              <a:cs typeface="Times New Roman" pitchFamily="18" charset="0"/>
            </a:endParaRPr>
          </a:p>
          <a:p>
            <a:pPr indent="1703388"/>
            <a:r>
              <a:rPr lang="uk-UA" sz="2000" dirty="0" smtClean="0">
                <a:latin typeface="Times New Roman" pitchFamily="18" charset="0"/>
                <a:cs typeface="Times New Roman" pitchFamily="18" charset="0"/>
              </a:rPr>
              <a:t>5 - перефразування сутності (одне слово).</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Tm="8273">
        <p14:ferris dir="l"/>
        <p:sndAc>
          <p:stSnd>
            <p:snd r:embed="rId2" name="chimes.wav"/>
          </p:stSnd>
        </p:sndAc>
      </p:transition>
    </mc:Choice>
    <mc:Fallback xmlns="">
      <p:transition spd="slow" advTm="8273">
        <p:fade/>
        <p:sndAc>
          <p:stSnd>
            <p:snd r:embed="rId5"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2" y="0"/>
            <a:ext cx="9144002" cy="6858000"/>
            <a:chOff x="-2" y="0"/>
            <a:chExt cx="9144002" cy="6858000"/>
          </a:xfrm>
        </p:grpSpPr>
        <p:pic>
          <p:nvPicPr>
            <p:cNvPr id="10"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11"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8199" name="WordArt 13"/>
          <p:cNvSpPr>
            <a:spLocks noChangeArrowheads="1" noChangeShapeType="1" noTextEdit="1"/>
          </p:cNvSpPr>
          <p:nvPr/>
        </p:nvSpPr>
        <p:spPr bwMode="auto">
          <a:xfrm>
            <a:off x="1259632" y="2348880"/>
            <a:ext cx="7272807" cy="862906"/>
          </a:xfrm>
          <a:prstGeom prst="rect">
            <a:avLst/>
          </a:prstGeom>
        </p:spPr>
        <p:txBody>
          <a:bodyPr wrap="none" fromWordArt="1">
            <a:prstTxWarp prst="textFadeUp">
              <a:avLst>
                <a:gd name="adj" fmla="val 854"/>
              </a:avLst>
            </a:prstTxWarp>
            <a:scene3d>
              <a:camera prst="orthographicFront"/>
              <a:lightRig rig="threePt" dir="t"/>
            </a:scene3d>
            <a:sp3d extrusionH="57150">
              <a:bevelT w="38100" h="38100" prst="slope"/>
            </a:sp3d>
          </a:bodyPr>
          <a:lstStyle/>
          <a:p>
            <a:pPr algn="ctr" eaLnBrk="0" fontAlgn="base" hangingPunct="0">
              <a:spcBef>
                <a:spcPct val="0"/>
              </a:spcBef>
              <a:spcAft>
                <a:spcPct val="0"/>
              </a:spcAft>
            </a:pPr>
            <a:r>
              <a:rPr lang="ru-RU" sz="3600" b="1" kern="10"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У роботі дотримуюсь думки:  </a:t>
            </a:r>
          </a:p>
        </p:txBody>
      </p:sp>
      <p:sp>
        <p:nvSpPr>
          <p:cNvPr id="8200" name="Rectangle 14"/>
          <p:cNvSpPr>
            <a:spLocks noChangeArrowheads="1"/>
          </p:cNvSpPr>
          <p:nvPr/>
        </p:nvSpPr>
        <p:spPr bwMode="auto">
          <a:xfrm>
            <a:off x="611560" y="3294856"/>
            <a:ext cx="82481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ru-RU" altLang="ru-RU" sz="2800" dirty="0" smtClean="0">
                <a:ln w="10160">
                  <a:solidFill>
                    <a:schemeClr val="tx1"/>
                  </a:solidFill>
                  <a:prstDash val="solid"/>
                </a:ln>
                <a:latin typeface="Times New Roman" pitchFamily="18" charset="0"/>
                <a:cs typeface="Times New Roman" pitchFamily="18" charset="0"/>
              </a:rPr>
              <a:t>Вміння знаходити обдарованих </a:t>
            </a:r>
            <a:r>
              <a:rPr lang="ru-RU" altLang="ru-RU" sz="2800" dirty="0">
                <a:ln w="10160">
                  <a:solidFill>
                    <a:schemeClr val="tx1"/>
                  </a:solidFill>
                  <a:prstDash val="solid"/>
                </a:ln>
                <a:latin typeface="Times New Roman" pitchFamily="18" charset="0"/>
                <a:cs typeface="Times New Roman" pitchFamily="18" charset="0"/>
              </a:rPr>
              <a:t>та здібних дітей – талант; вміння </a:t>
            </a:r>
            <a:endParaRPr lang="ru-RU" altLang="ru-RU" sz="2800" dirty="0" smtClean="0">
              <a:ln w="10160">
                <a:solidFill>
                  <a:schemeClr val="tx1"/>
                </a:solidFill>
                <a:prstDash val="solid"/>
              </a:ln>
              <a:latin typeface="Times New Roman" pitchFamily="18" charset="0"/>
              <a:cs typeface="Times New Roman" pitchFamily="18" charset="0"/>
            </a:endParaRPr>
          </a:p>
          <a:p>
            <a:pPr algn="ctr" eaLnBrk="0" fontAlgn="base" hangingPunct="0">
              <a:spcBef>
                <a:spcPct val="0"/>
              </a:spcBef>
              <a:spcAft>
                <a:spcPct val="0"/>
              </a:spcAft>
            </a:pPr>
            <a:r>
              <a:rPr lang="ru-RU" altLang="ru-RU" sz="2800" dirty="0" smtClean="0">
                <a:ln w="10160">
                  <a:solidFill>
                    <a:schemeClr val="tx1"/>
                  </a:solidFill>
                  <a:prstDash val="solid"/>
                </a:ln>
                <a:latin typeface="Times New Roman" pitchFamily="18" charset="0"/>
                <a:cs typeface="Times New Roman" pitchFamily="18" charset="0"/>
              </a:rPr>
              <a:t>їх </a:t>
            </a:r>
            <a:r>
              <a:rPr lang="ru-RU" altLang="ru-RU" sz="2800" dirty="0">
                <a:ln w="10160">
                  <a:solidFill>
                    <a:schemeClr val="tx1"/>
                  </a:solidFill>
                  <a:prstDash val="solid"/>
                </a:ln>
                <a:latin typeface="Times New Roman" pitchFamily="18" charset="0"/>
                <a:cs typeface="Times New Roman" pitchFamily="18" charset="0"/>
              </a:rPr>
              <a:t>вирощувати – мистецтво.</a:t>
            </a:r>
            <a:endParaRPr lang="ru-RU" altLang="ru-RU" sz="2800" dirty="0" smtClean="0">
              <a:ln w="10160">
                <a:solidFill>
                  <a:schemeClr val="tx1"/>
                </a:solidFill>
                <a:prstDash val="solid"/>
              </a:ln>
              <a:latin typeface="Times New Roman" pitchFamily="18" charset="0"/>
              <a:cs typeface="Times New Roman" pitchFamily="18" charset="0"/>
            </a:endParaRPr>
          </a:p>
          <a:p>
            <a:pPr algn="ctr" eaLnBrk="0" fontAlgn="base" hangingPunct="0">
              <a:spcBef>
                <a:spcPct val="0"/>
              </a:spcBef>
              <a:spcAft>
                <a:spcPct val="0"/>
              </a:spcAft>
            </a:pPr>
            <a:r>
              <a:rPr lang="en-US" altLang="ru-RU" sz="2800" dirty="0" smtClean="0">
                <a:ln w="10160">
                  <a:solidFill>
                    <a:schemeClr val="tx1"/>
                  </a:solidFill>
                  <a:prstDash val="solid"/>
                </a:ln>
                <a:latin typeface="Times New Roman" pitchFamily="18" charset="0"/>
                <a:cs typeface="Times New Roman" pitchFamily="18" charset="0"/>
              </a:rPr>
              <a:t>       </a:t>
            </a:r>
            <a:r>
              <a:rPr lang="uk-UA" altLang="ru-RU" sz="2800" dirty="0" smtClean="0">
                <a:ln w="10160">
                  <a:solidFill>
                    <a:schemeClr val="tx1"/>
                  </a:solidFill>
                  <a:prstDash val="solid"/>
                </a:ln>
                <a:latin typeface="Times New Roman" pitchFamily="18" charset="0"/>
                <a:cs typeface="Times New Roman" pitchFamily="18" charset="0"/>
              </a:rPr>
              <a:t>Але </a:t>
            </a:r>
            <a:r>
              <a:rPr lang="uk-UA" altLang="ru-RU" sz="2800" dirty="0">
                <a:ln w="10160">
                  <a:solidFill>
                    <a:schemeClr val="tx1"/>
                  </a:solidFill>
                  <a:prstDash val="solid"/>
                </a:ln>
                <a:latin typeface="Times New Roman" pitchFamily="18" charset="0"/>
                <a:cs typeface="Times New Roman" pitchFamily="18" charset="0"/>
              </a:rPr>
              <a:t>найважливішим є </a:t>
            </a:r>
            <a:endParaRPr lang="ru-RU" altLang="ru-RU" sz="2800" dirty="0" smtClean="0">
              <a:ln w="10160">
                <a:solidFill>
                  <a:schemeClr val="tx1"/>
                </a:solidFill>
                <a:prstDash val="solid"/>
              </a:ln>
              <a:latin typeface="Times New Roman" pitchFamily="18" charset="0"/>
              <a:cs typeface="Times New Roman" pitchFamily="18" charset="0"/>
            </a:endParaRPr>
          </a:p>
          <a:p>
            <a:pPr algn="ctr" eaLnBrk="0" fontAlgn="base" hangingPunct="0">
              <a:spcBef>
                <a:spcPct val="0"/>
              </a:spcBef>
              <a:spcAft>
                <a:spcPct val="0"/>
              </a:spcAft>
            </a:pPr>
            <a:r>
              <a:rPr lang="uk-UA" altLang="ru-RU" sz="2800" dirty="0" smtClean="0">
                <a:ln w="10160">
                  <a:solidFill>
                    <a:schemeClr val="tx1"/>
                  </a:solidFill>
                  <a:prstDash val="solid"/>
                </a:ln>
                <a:latin typeface="Times New Roman" pitchFamily="18" charset="0"/>
                <a:cs typeface="Times New Roman" pitchFamily="18" charset="0"/>
              </a:rPr>
              <a:t>                                </a:t>
            </a:r>
            <a:r>
              <a:rPr lang="uk-UA" altLang="ru-RU" sz="2800" dirty="0" smtClean="0">
                <a:ln w="10160">
                  <a:solidFill>
                    <a:srgbClr val="FF0000"/>
                  </a:solidFill>
                  <a:prstDash val="solid"/>
                </a:ln>
                <a:solidFill>
                  <a:srgbClr val="FF0000"/>
                </a:solidFill>
                <a:latin typeface="Times New Roman" pitchFamily="18" charset="0"/>
                <a:cs typeface="Times New Roman" pitchFamily="18" charset="0"/>
              </a:rPr>
              <a:t>любов до дитини!</a:t>
            </a:r>
            <a:r>
              <a:rPr lang="ru-RU" altLang="ru-RU" sz="2800" dirty="0" smtClean="0">
                <a:ln w="10160">
                  <a:solidFill>
                    <a:srgbClr val="FF0000"/>
                  </a:solidFill>
                  <a:prstDash val="solid"/>
                </a:ln>
                <a:solidFill>
                  <a:srgbClr val="FF0000"/>
                </a:solidFill>
                <a:latin typeface="Times New Roman" pitchFamily="18" charset="0"/>
                <a:cs typeface="Times New Roman" pitchFamily="18" charset="0"/>
              </a:rPr>
              <a:t> </a:t>
            </a:r>
          </a:p>
        </p:txBody>
      </p:sp>
      <p:sp>
        <p:nvSpPr>
          <p:cNvPr id="2" name="Прямоугольник 1"/>
          <p:cNvSpPr/>
          <p:nvPr/>
        </p:nvSpPr>
        <p:spPr>
          <a:xfrm>
            <a:off x="539552" y="1268760"/>
            <a:ext cx="8424936" cy="1077218"/>
          </a:xfrm>
          <a:prstGeom prst="rect">
            <a:avLst/>
          </a:prstGeom>
        </p:spPr>
        <p:txBody>
          <a:bodyPr wrap="square">
            <a:spAutoFit/>
          </a:bodyPr>
          <a:lstStyle/>
          <a:p>
            <a:pPr algn="ctr">
              <a:defRPr/>
            </a:pPr>
            <a:r>
              <a:rPr lang="uk-UA" sz="3200" i="1" dirty="0" err="1" smtClean="0">
                <a:latin typeface="Times New Roman" pitchFamily="18" charset="0"/>
                <a:cs typeface="Times New Roman" pitchFamily="18" charset="0"/>
              </a:rPr>
              <a:t>“Відкрити</a:t>
            </a:r>
            <a:r>
              <a:rPr lang="uk-UA" sz="3200" i="1" dirty="0" smtClean="0">
                <a:latin typeface="Times New Roman" pitchFamily="18" charset="0"/>
                <a:cs typeface="Times New Roman" pitchFamily="18" charset="0"/>
              </a:rPr>
              <a:t> в кожній дитині душу творця, дати їй змогу пробудитися і </a:t>
            </a:r>
            <a:r>
              <a:rPr lang="uk-UA" sz="3200" i="1" dirty="0" err="1" smtClean="0">
                <a:latin typeface="Times New Roman" pitchFamily="18" charset="0"/>
                <a:cs typeface="Times New Roman" pitchFamily="18" charset="0"/>
              </a:rPr>
              <a:t>розквітнути”</a:t>
            </a:r>
            <a:endParaRPr lang="uk-UA" sz="3200" b="1" spc="50" dirty="0">
              <a:ln w="12700" cmpd="sng">
                <a:solidFill>
                  <a:schemeClr val="tx1"/>
                </a:solidFill>
                <a:prstDash val="solid"/>
              </a:ln>
              <a:effectLst>
                <a:glow rad="53100">
                  <a:schemeClr val="accent6">
                    <a:satMod val="180000"/>
                    <a:alpha val="3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1475656" y="692696"/>
            <a:ext cx="6169367" cy="677689"/>
          </a:xfrm>
          <a:prstGeom prst="rect">
            <a:avLst/>
          </a:prstGeom>
          <a:noFill/>
        </p:spPr>
        <p:txBody>
          <a:bodyPr wrap="none" lIns="91440" tIns="45720" rIns="91440" bIns="45720">
            <a:prstTxWarp prst="textPlain">
              <a:avLst/>
            </a:prstTxWarp>
            <a:spAutoFit/>
            <a:scene3d>
              <a:camera prst="orthographicFront"/>
              <a:lightRig rig="threePt" dir="t"/>
            </a:scene3d>
            <a:sp3d extrusionH="57150">
              <a:bevelT w="38100" h="38100" prst="convex"/>
            </a:sp3d>
          </a:bodyPr>
          <a:lstStyle/>
          <a:p>
            <a:pPr algn="ctr"/>
            <a:r>
              <a:rPr lang="uk-UA" sz="5400" b="1" cap="none" spc="0"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Педагогічне гасло:</a:t>
            </a:r>
            <a:endParaRPr lang="ru-RU" sz="5400" b="1" cap="none" spc="0"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8" name="Picture 2" descr="11-класниця Олександрійщини стала переможницею Міжнародного  мовно-літературного конкурсу"/>
          <p:cNvPicPr>
            <a:picLocks noChangeAspect="1" noChangeArrowheads="1"/>
          </p:cNvPicPr>
          <p:nvPr/>
        </p:nvPicPr>
        <p:blipFill>
          <a:blip r:embed="rId4" cstate="print"/>
          <a:srcRect/>
          <a:stretch>
            <a:fillRect/>
          </a:stretch>
        </p:blipFill>
        <p:spPr bwMode="auto">
          <a:xfrm>
            <a:off x="2987824" y="5301208"/>
            <a:ext cx="3209925" cy="1371601"/>
          </a:xfrm>
          <a:prstGeom prst="rect">
            <a:avLst/>
          </a:prstGeom>
          <a:noFill/>
        </p:spPr>
      </p:pic>
    </p:spTree>
    <p:extLst>
      <p:ext uri="{BB962C8B-B14F-4D97-AF65-F5344CB8AC3E}">
        <p14:creationId xmlns:p14="http://schemas.microsoft.com/office/powerpoint/2010/main" val="134067245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199"/>
                                        </p:tgtEl>
                                        <p:attrNameLst>
                                          <p:attrName>style.visibility</p:attrName>
                                        </p:attrNameLst>
                                      </p:cBhvr>
                                      <p:to>
                                        <p:strVal val="visible"/>
                                      </p:to>
                                    </p:set>
                                    <p:anim by="(-#ppt_w*2)" calcmode="lin" valueType="num">
                                      <p:cBhvr rctx="PPT">
                                        <p:cTn id="23" dur="500" autoRev="1" fill="hold">
                                          <p:stCondLst>
                                            <p:cond delay="0"/>
                                          </p:stCondLst>
                                        </p:cTn>
                                        <p:tgtEl>
                                          <p:spTgt spid="8199"/>
                                        </p:tgtEl>
                                        <p:attrNameLst>
                                          <p:attrName>ppt_w</p:attrName>
                                        </p:attrNameLst>
                                      </p:cBhvr>
                                    </p:anim>
                                    <p:anim by="(#ppt_w*0.50)" calcmode="lin" valueType="num">
                                      <p:cBhvr>
                                        <p:cTn id="24" dur="500" decel="50000" autoRev="1" fill="hold">
                                          <p:stCondLst>
                                            <p:cond delay="0"/>
                                          </p:stCondLst>
                                        </p:cTn>
                                        <p:tgtEl>
                                          <p:spTgt spid="8199"/>
                                        </p:tgtEl>
                                        <p:attrNameLst>
                                          <p:attrName>ppt_x</p:attrName>
                                        </p:attrNameLst>
                                      </p:cBhvr>
                                    </p:anim>
                                    <p:anim from="(-#ppt_h/2)" to="(#ppt_y)" calcmode="lin" valueType="num">
                                      <p:cBhvr>
                                        <p:cTn id="25" dur="1000" fill="hold">
                                          <p:stCondLst>
                                            <p:cond delay="0"/>
                                          </p:stCondLst>
                                        </p:cTn>
                                        <p:tgtEl>
                                          <p:spTgt spid="8199"/>
                                        </p:tgtEl>
                                        <p:attrNameLst>
                                          <p:attrName>ppt_y</p:attrName>
                                        </p:attrNameLst>
                                      </p:cBhvr>
                                    </p:anim>
                                    <p:animRot by="21600000">
                                      <p:cBhvr>
                                        <p:cTn id="26" dur="1000" fill="hold">
                                          <p:stCondLst>
                                            <p:cond delay="0"/>
                                          </p:stCondLst>
                                        </p:cTn>
                                        <p:tgtEl>
                                          <p:spTgt spid="819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8200"/>
                                        </p:tgtEl>
                                        <p:attrNameLst>
                                          <p:attrName>style.visibility</p:attrName>
                                        </p:attrNameLst>
                                      </p:cBhvr>
                                      <p:to>
                                        <p:strVal val="visible"/>
                                      </p:to>
                                    </p:set>
                                    <p:animEffect transition="in" filter="fade">
                                      <p:cBhvr>
                                        <p:cTn id="31" dur="2000"/>
                                        <p:tgtEl>
                                          <p:spTgt spid="8200"/>
                                        </p:tgtEl>
                                      </p:cBhvr>
                                    </p:animEffect>
                                    <p:anim calcmode="lin" valueType="num">
                                      <p:cBhvr>
                                        <p:cTn id="32" dur="2000" fill="hold"/>
                                        <p:tgtEl>
                                          <p:spTgt spid="8200"/>
                                        </p:tgtEl>
                                        <p:attrNameLst>
                                          <p:attrName>style.rotation</p:attrName>
                                        </p:attrNameLst>
                                      </p:cBhvr>
                                      <p:tavLst>
                                        <p:tav tm="0">
                                          <p:val>
                                            <p:fltVal val="720"/>
                                          </p:val>
                                        </p:tav>
                                        <p:tav tm="100000">
                                          <p:val>
                                            <p:fltVal val="0"/>
                                          </p:val>
                                        </p:tav>
                                      </p:tavLst>
                                    </p:anim>
                                    <p:anim calcmode="lin" valueType="num">
                                      <p:cBhvr>
                                        <p:cTn id="33" dur="2000" fill="hold"/>
                                        <p:tgtEl>
                                          <p:spTgt spid="8200"/>
                                        </p:tgtEl>
                                        <p:attrNameLst>
                                          <p:attrName>ppt_h</p:attrName>
                                        </p:attrNameLst>
                                      </p:cBhvr>
                                      <p:tavLst>
                                        <p:tav tm="0">
                                          <p:val>
                                            <p:fltVal val="0"/>
                                          </p:val>
                                        </p:tav>
                                        <p:tav tm="100000">
                                          <p:val>
                                            <p:strVal val="#ppt_h"/>
                                          </p:val>
                                        </p:tav>
                                      </p:tavLst>
                                    </p:anim>
                                    <p:anim calcmode="lin" valueType="num">
                                      <p:cBhvr>
                                        <p:cTn id="34" dur="2000" fill="hold"/>
                                        <p:tgtEl>
                                          <p:spTgt spid="82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1691680" y="620688"/>
            <a:ext cx="5643148"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800" b="1" spc="50" dirty="0" err="1"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Сторітеллінг</a:t>
            </a:r>
            <a:r>
              <a:rPr lang="uk-UA" sz="28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як метод навчання</a:t>
            </a:r>
            <a:endParaRPr lang="ru-RU"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8545" name="Rectangle 1"/>
          <p:cNvSpPr>
            <a:spLocks noChangeArrowheads="1"/>
          </p:cNvSpPr>
          <p:nvPr/>
        </p:nvSpPr>
        <p:spPr bwMode="auto">
          <a:xfrm>
            <a:off x="683568" y="1300990"/>
            <a:ext cx="806489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000" b="1" dirty="0" err="1" smtClean="0">
                <a:latin typeface="Times New Roman" pitchFamily="18" charset="0"/>
                <a:cs typeface="Times New Roman" pitchFamily="18" charset="0"/>
              </a:rPr>
              <a:t>Сторітеллінг</a:t>
            </a:r>
            <a:r>
              <a:rPr lang="uk-UA" sz="2000" dirty="0" smtClean="0">
                <a:latin typeface="Times New Roman" pitchFamily="18" charset="0"/>
                <a:cs typeface="Times New Roman" pitchFamily="18" charset="0"/>
              </a:rPr>
              <a:t> – технологія створення історії та передачі за її допомогою необхідної інформації з метою впливу на емоційну, мотиваційну, когнітивну сфери слухача.</a:t>
            </a:r>
            <a:endParaRPr lang="ru-RU" sz="2000" dirty="0">
              <a:latin typeface="Times New Roman" pitchFamily="18" charset="0"/>
              <a:cs typeface="Times New Roman" pitchFamily="18" charset="0"/>
            </a:endParaRPr>
          </a:p>
        </p:txBody>
      </p:sp>
      <p:sp>
        <p:nvSpPr>
          <p:cNvPr id="109569" name="Rectangle 1"/>
          <p:cNvSpPr>
            <a:spLocks noChangeArrowheads="1"/>
          </p:cNvSpPr>
          <p:nvPr/>
        </p:nvSpPr>
        <p:spPr bwMode="auto">
          <a:xfrm>
            <a:off x="827584" y="2302714"/>
            <a:ext cx="75608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uk-UA"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Основні функції </a:t>
            </a:r>
            <a:r>
              <a:rPr kumimoji="0" lang="uk-UA" sz="2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сторітелінгу</a:t>
            </a:r>
            <a:r>
              <a:rPr kumimoji="0" lang="uk-UA"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uk-UA" sz="2000" b="1" i="0" u="none" strike="noStrike" cap="none" normalizeH="0" baseline="0" dirty="0" smtClean="0">
              <a:ln>
                <a:noFill/>
              </a:ln>
              <a:solidFill>
                <a:srgbClr val="C00000"/>
              </a:solidFill>
              <a:effectLst/>
              <a:latin typeface="Arial" pitchFamily="34" charset="0"/>
              <a:cs typeface="Arial" pitchFamily="34" charset="0"/>
            </a:endParaRPr>
          </a:p>
        </p:txBody>
      </p:sp>
      <p:graphicFrame>
        <p:nvGraphicFramePr>
          <p:cNvPr id="5" name="Схема 4"/>
          <p:cNvGraphicFramePr/>
          <p:nvPr/>
        </p:nvGraphicFramePr>
        <p:xfrm>
          <a:off x="2699792" y="2780928"/>
          <a:ext cx="3494311" cy="3250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1750" advTm="8273">
        <p14:ferris dir="l"/>
        <p:sndAc>
          <p:stSnd>
            <p:snd r:embed="rId2" name="chimes.wav"/>
          </p:stSnd>
        </p:sndAc>
      </p:transition>
    </mc:Choice>
    <mc:Fallback xmlns="">
      <p:transition spd="slow" advTm="8273">
        <p:fade/>
        <p:sndAc>
          <p:stSnd>
            <p:snd r:embed="rId10"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5"/>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1864843" y="620688"/>
            <a:ext cx="5296835"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800"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Застосування на заняттях ІКТ</a:t>
            </a:r>
            <a:endParaRPr lang="ru-RU"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46434" name="Picture 2" descr="Нет описани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9893">
            <a:off x="5707844" y="3306427"/>
            <a:ext cx="2430118" cy="32401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827584" y="1124744"/>
            <a:ext cx="7704856" cy="2308324"/>
          </a:xfrm>
          <a:prstGeom prst="rect">
            <a:avLst/>
          </a:prstGeom>
        </p:spPr>
        <p:txBody>
          <a:bodyPr wrap="square">
            <a:spAutoFit/>
          </a:bodyPr>
          <a:lstStyle/>
          <a:p>
            <a:pPr indent="539750" algn="just"/>
            <a:r>
              <a:rPr lang="ru-RU" dirty="0" err="1" smtClean="0">
                <a:latin typeface="Times New Roman" pitchFamily="18" charset="0"/>
                <a:cs typeface="Times New Roman" pitchFamily="18" charset="0"/>
              </a:rPr>
              <a:t>Впровадження</a:t>
            </a:r>
            <a:r>
              <a:rPr lang="ru-RU" dirty="0" smtClean="0">
                <a:latin typeface="Times New Roman" pitchFamily="18" charset="0"/>
                <a:cs typeface="Times New Roman" pitchFamily="18" charset="0"/>
              </a:rPr>
              <a:t> ІКТ у </a:t>
            </a:r>
            <a:r>
              <a:rPr lang="ru-RU" dirty="0" err="1" smtClean="0">
                <a:latin typeface="Times New Roman" pitchFamily="18" charset="0"/>
                <a:cs typeface="Times New Roman" pitchFamily="18" charset="0"/>
              </a:rPr>
              <a:t>навчальний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нагальна</a:t>
            </a:r>
            <a:r>
              <a:rPr lang="ru-RU" dirty="0" smtClean="0">
                <a:latin typeface="Times New Roman" pitchFamily="18" charset="0"/>
                <a:cs typeface="Times New Roman" pitchFamily="18" charset="0"/>
              </a:rPr>
              <a:t> потреба </a:t>
            </a:r>
            <a:r>
              <a:rPr lang="ru-RU" dirty="0" err="1" smtClean="0">
                <a:latin typeface="Times New Roman" pitchFamily="18" charset="0"/>
                <a:cs typeface="Times New Roman" pitchFamily="18" charset="0"/>
              </a:rPr>
              <a:t>сьогодення</a:t>
            </a:r>
            <a:r>
              <a:rPr lang="ru-RU" dirty="0" smtClean="0">
                <a:latin typeface="Times New Roman" pitchFamily="18" charset="0"/>
                <a:cs typeface="Times New Roman" pitchFamily="18" charset="0"/>
              </a:rPr>
              <a:t>. </a:t>
            </a:r>
          </a:p>
          <a:p>
            <a:pPr indent="539750" algn="just"/>
            <a:r>
              <a:rPr lang="ru-RU" dirty="0" err="1" smtClean="0">
                <a:latin typeface="Times New Roman" pitchFamily="18" charset="0"/>
                <a:cs typeface="Times New Roman" pitchFamily="18" charset="0"/>
              </a:rPr>
              <a:t>Запровадження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інформаційно-комунікаційних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технологій</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навчально-виховний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данина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моді</a:t>
            </a:r>
            <a:r>
              <a:rPr lang="ru-RU" dirty="0" smtClean="0">
                <a:latin typeface="Times New Roman" pitchFamily="18" charset="0"/>
                <a:cs typeface="Times New Roman" pitchFamily="18" charset="0"/>
              </a:rPr>
              <a:t>, а </a:t>
            </a:r>
            <a:r>
              <a:rPr lang="ru-RU" dirty="0" err="1" smtClean="0">
                <a:latin typeface="Times New Roman" pitchFamily="18" charset="0"/>
                <a:cs typeface="Times New Roman" pitchFamily="18" charset="0"/>
              </a:rPr>
              <a:t>необхідність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сьогодення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оскільки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більшість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ознайомлюються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комп'ютером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набагато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раніше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ніж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запропонувати</a:t>
            </a:r>
            <a:r>
              <a:rPr lang="ru-RU" dirty="0" smtClean="0">
                <a:latin typeface="Times New Roman" pitchFamily="18" charset="0"/>
                <a:cs typeface="Times New Roman" pitchFamily="18" charset="0"/>
              </a:rPr>
              <a:t> школа. </a:t>
            </a:r>
            <a:r>
              <a:rPr lang="ru-RU" dirty="0" err="1" smtClean="0">
                <a:latin typeface="Times New Roman" pitchFamily="18" charset="0"/>
                <a:cs typeface="Times New Roman" pitchFamily="18" charset="0"/>
              </a:rPr>
              <a:t>Ні</a:t>
            </a:r>
            <a:r>
              <a:rPr lang="ru-RU" dirty="0" smtClean="0">
                <a:latin typeface="Times New Roman" pitchFamily="18" charset="0"/>
                <a:cs typeface="Times New Roman" pitchFamily="18" charset="0"/>
              </a:rPr>
              <a:t> для кого </a:t>
            </a:r>
            <a:r>
              <a:rPr lang="ru-RU" dirty="0" err="1" smtClean="0">
                <a:latin typeface="Times New Roman" pitchFamily="18" charset="0"/>
                <a:cs typeface="Times New Roman" pitchFamily="18" charset="0"/>
              </a:rPr>
              <a:t>вже</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новиною </a:t>
            </a:r>
            <a:r>
              <a:rPr lang="ru-RU" dirty="0" err="1" smtClean="0">
                <a:latin typeface="Times New Roman" pitchFamily="18" charset="0"/>
                <a:cs typeface="Times New Roman" pitchFamily="18" charset="0"/>
              </a:rPr>
              <a:t>необхідність</a:t>
            </a:r>
            <a:r>
              <a:rPr lang="ru-RU" dirty="0" smtClean="0">
                <a:latin typeface="Times New Roman" pitchFamily="18" charset="0"/>
                <a:cs typeface="Times New Roman" pitchFamily="18" charset="0"/>
              </a:rPr>
              <a:t> широкого </a:t>
            </a:r>
            <a:r>
              <a:rPr lang="ru-RU" dirty="0" err="1" smtClean="0">
                <a:latin typeface="Times New Roman" pitchFamily="18" charset="0"/>
                <a:cs typeface="Times New Roman" pitchFamily="18" charset="0"/>
              </a:rPr>
              <a:t>застосування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електронних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засобів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навчання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a:t>
            </a:r>
            <a:r>
              <a:rPr lang="ru-RU" dirty="0" err="1" smtClean="0">
                <a:latin typeface="Times New Roman" pitchFamily="18" charset="0"/>
                <a:cs typeface="Times New Roman" pitchFamily="18" charset="0"/>
              </a:rPr>
              <a:t>вивчення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будь-якого</a:t>
            </a:r>
            <a:r>
              <a:rPr lang="ru-RU" dirty="0" smtClean="0">
                <a:latin typeface="Times New Roman" pitchFamily="18" charset="0"/>
                <a:cs typeface="Times New Roman" pitchFamily="18" charset="0"/>
              </a:rPr>
              <a:t> предмету.</a:t>
            </a:r>
            <a:endParaRPr lang="ru-RU" dirty="0">
              <a:latin typeface="Times New Roman" pitchFamily="18" charset="0"/>
              <a:cs typeface="Times New Roman" pitchFamily="18" charset="0"/>
            </a:endParaRPr>
          </a:p>
        </p:txBody>
      </p:sp>
      <p:pic>
        <p:nvPicPr>
          <p:cNvPr id="146438" name="Picture 6" descr="Нет описания."/>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234605">
            <a:off x="1475656" y="3645024"/>
            <a:ext cx="3875584" cy="29066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750" advTm="8273">
        <p14:ferris dir="l"/>
        <p:sndAc>
          <p:stSnd>
            <p:snd r:embed="rId2" name="chimes.wav"/>
          </p:stSnd>
        </p:sndAc>
      </p:transition>
    </mc:Choice>
    <mc:Fallback xmlns="">
      <p:transition spd="slow" advTm="8273">
        <p:fade/>
        <p:sndAc>
          <p:stSnd>
            <p:snd r:embed="rId7"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2" y="0"/>
            <a:ext cx="9144002" cy="6858000"/>
            <a:chOff x="-2" y="0"/>
            <a:chExt cx="9144002" cy="6858000"/>
          </a:xfrm>
        </p:grpSpPr>
        <p:pic>
          <p:nvPicPr>
            <p:cNvPr id="8"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10"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899592" y="548680"/>
            <a:ext cx="7581528" cy="868958"/>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uk-UA" sz="3600" b="1" dirty="0" smtClean="0">
                <a:ln w="12700" cmpd="sng">
                  <a:solidFill>
                    <a:schemeClr val="tx1"/>
                  </a:solidFill>
                  <a:prstDash val="solid"/>
                </a:ln>
                <a:solidFill>
                  <a:srgbClr val="C00000"/>
                </a:solidFill>
                <a:latin typeface="Times New Roman" pitchFamily="18" charset="0"/>
                <a:cs typeface="Times New Roman" pitchFamily="18" charset="0"/>
              </a:rPr>
              <a:t>Сучасні уроки української мови</a:t>
            </a:r>
            <a:endParaRPr lang="uk-UA" sz="3600" b="1" dirty="0">
              <a:ln w="12700" cmpd="sng">
                <a:solidFill>
                  <a:schemeClr val="tx1"/>
                </a:solidFill>
                <a:prstDash val="solid"/>
              </a:ln>
              <a:solidFill>
                <a:srgbClr val="C00000"/>
              </a:solidFill>
              <a:latin typeface="Times New Roman" pitchFamily="18" charset="0"/>
              <a:cs typeface="Times New Roman" pitchFamily="18" charset="0"/>
            </a:endParaRPr>
          </a:p>
        </p:txBody>
      </p:sp>
      <p:sp>
        <p:nvSpPr>
          <p:cNvPr id="9" name="Заголовок 2"/>
          <p:cNvSpPr txBox="1">
            <a:spLocks/>
          </p:cNvSpPr>
          <p:nvPr/>
        </p:nvSpPr>
        <p:spPr>
          <a:xfrm>
            <a:off x="1619672" y="908720"/>
            <a:ext cx="6275040" cy="1252728"/>
          </a:xfrm>
          <a:prstGeom prst="rect">
            <a:avLst/>
          </a:prstGeom>
        </p:spPr>
        <p:txBody>
          <a:bodyPr vert="horz" lIns="91440" tIns="45720" rIns="91440" bIns="45720" rtlCol="0" anchor="ctr">
            <a:normAutofit/>
          </a:bodyPr>
          <a:lstStyle/>
          <a:p>
            <a:pPr lvl="0" algn="ctr" defTabSz="685800">
              <a:lnSpc>
                <a:spcPct val="90000"/>
              </a:lnSpc>
              <a:spcBef>
                <a:spcPct val="0"/>
              </a:spcBef>
            </a:pPr>
            <a:r>
              <a:rPr lang="uk-UA" sz="2800" dirty="0" smtClean="0">
                <a:latin typeface="Times New Roman" pitchFamily="18" charset="0"/>
                <a:cs typeface="Times New Roman" pitchFamily="18" charset="0"/>
              </a:rPr>
              <a:t>Складання ментальних карт</a:t>
            </a:r>
            <a:endParaRPr kumimoji="0" lang="ru-RU"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AutoShape 2" descr="МЕНТАЛЬНІ КАРТИ ЯК ЗАСІБ ВІЗУАЛІЗАЦІЇ НАВЧАЛЬНОГО МАТЕРІАЛУ У ПОЧАТ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Ментальні карти – Сайт учителя української мови та літератур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5656" y="1772816"/>
            <a:ext cx="6120680" cy="4590510"/>
          </a:xfrm>
          <a:prstGeom prst="rect">
            <a:avLst/>
          </a:prstGeom>
          <a:noFill/>
        </p:spPr>
      </p:pic>
    </p:spTree>
    <p:extLst>
      <p:ext uri="{BB962C8B-B14F-4D97-AF65-F5344CB8AC3E}">
        <p14:creationId xmlns:p14="http://schemas.microsoft.com/office/powerpoint/2010/main" val="271683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2" y="0"/>
            <a:ext cx="9144002" cy="6858000"/>
            <a:chOff x="-2" y="0"/>
            <a:chExt cx="9144002" cy="6858000"/>
          </a:xfrm>
        </p:grpSpPr>
        <p:pic>
          <p:nvPicPr>
            <p:cNvPr id="2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2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16389" name="WordArt 5"/>
          <p:cNvSpPr>
            <a:spLocks noChangeArrowheads="1" noChangeShapeType="1" noTextEdit="1"/>
          </p:cNvSpPr>
          <p:nvPr/>
        </p:nvSpPr>
        <p:spPr bwMode="auto">
          <a:xfrm>
            <a:off x="773204" y="836712"/>
            <a:ext cx="7615220" cy="1152128"/>
          </a:xfrm>
          <a:prstGeom prst="rect">
            <a:avLst/>
          </a:prstGeom>
        </p:spPr>
        <p:txBody>
          <a:bodyPr wrap="none" fromWordArt="1">
            <a:prstTxWarp prst="textPlain">
              <a:avLst>
                <a:gd name="adj" fmla="val 50000"/>
              </a:avLst>
            </a:prstTxWarp>
          </a:bodyPr>
          <a:lstStyle/>
          <a:p>
            <a:pPr algn="ctr" fontAlgn="base">
              <a:lnSpc>
                <a:spcPct val="90000"/>
              </a:lnSpc>
              <a:spcBef>
                <a:spcPct val="0"/>
              </a:spcBef>
              <a:spcAft>
                <a:spcPct val="0"/>
              </a:spcAft>
            </a:pPr>
            <a:r>
              <a:rPr lang="ru-RU" sz="4000" b="1" kern="10" dirty="0">
                <a:ln w="1905"/>
                <a:solidFill>
                  <a:srgbClr val="FF6600"/>
                </a:solidFill>
                <a:effectLst>
                  <a:innerShdw blurRad="69850" dist="43180" dir="5400000">
                    <a:srgbClr val="000000">
                      <a:alpha val="65000"/>
                    </a:srgbClr>
                  </a:innerShdw>
                </a:effectLst>
                <a:latin typeface="Times New Roman" pitchFamily="18" charset="0"/>
                <a:cs typeface="Times New Roman" pitchFamily="18" charset="0"/>
              </a:rPr>
              <a:t>Основні </a:t>
            </a:r>
            <a:r>
              <a:rPr lang="uk-UA" sz="4000" b="1" kern="10" dirty="0" smtClean="0">
                <a:ln w="1905"/>
                <a:solidFill>
                  <a:srgbClr val="FF6600"/>
                </a:solidFill>
                <a:effectLst>
                  <a:innerShdw blurRad="69850" dist="43180" dir="5400000">
                    <a:srgbClr val="000000">
                      <a:alpha val="65000"/>
                    </a:srgbClr>
                  </a:innerShdw>
                </a:effectLst>
                <a:latin typeface="Times New Roman" pitchFamily="18" charset="0"/>
                <a:cs typeface="Times New Roman" pitchFamily="18" charset="0"/>
              </a:rPr>
              <a:t>педагогічні технології </a:t>
            </a:r>
          </a:p>
          <a:p>
            <a:pPr algn="ctr" fontAlgn="base">
              <a:lnSpc>
                <a:spcPct val="90000"/>
              </a:lnSpc>
              <a:spcBef>
                <a:spcPct val="0"/>
              </a:spcBef>
              <a:spcAft>
                <a:spcPct val="0"/>
              </a:spcAft>
            </a:pPr>
            <a:r>
              <a:rPr lang="uk-UA" sz="4000" b="1" kern="10" dirty="0" smtClean="0">
                <a:ln w="1905"/>
                <a:solidFill>
                  <a:srgbClr val="FF6600"/>
                </a:solidFill>
                <a:effectLst>
                  <a:innerShdw blurRad="69850" dist="43180" dir="5400000">
                    <a:srgbClr val="000000">
                      <a:alpha val="65000"/>
                    </a:srgbClr>
                  </a:innerShdw>
                </a:effectLst>
                <a:latin typeface="Times New Roman" pitchFamily="18" charset="0"/>
                <a:cs typeface="Times New Roman" pitchFamily="18" charset="0"/>
              </a:rPr>
              <a:t>моєї роботи</a:t>
            </a:r>
          </a:p>
        </p:txBody>
      </p:sp>
      <p:sp>
        <p:nvSpPr>
          <p:cNvPr id="3" name="Овал 2"/>
          <p:cNvSpPr/>
          <p:nvPr/>
        </p:nvSpPr>
        <p:spPr>
          <a:xfrm>
            <a:off x="3131840" y="2508231"/>
            <a:ext cx="2009074" cy="176419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effectLst>
                <a:innerShdw blurRad="63500" dist="50800" dir="18900000">
                  <a:prstClr val="black">
                    <a:alpha val="50000"/>
                  </a:prstClr>
                </a:innerShdw>
              </a:effectLst>
            </a:endParaRPr>
          </a:p>
        </p:txBody>
      </p:sp>
      <p:sp>
        <p:nvSpPr>
          <p:cNvPr id="5" name="Прямоугольник 4"/>
          <p:cNvSpPr/>
          <p:nvPr/>
        </p:nvSpPr>
        <p:spPr>
          <a:xfrm>
            <a:off x="755576" y="1901497"/>
            <a:ext cx="2062062" cy="80742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ln>
                <a:solidFill>
                  <a:schemeClr val="accent2">
                    <a:lumMod val="50000"/>
                  </a:schemeClr>
                </a:solidFill>
              </a:ln>
              <a:solidFill>
                <a:srgbClr val="009999"/>
              </a:solidFill>
            </a:endParaRPr>
          </a:p>
        </p:txBody>
      </p:sp>
      <p:sp>
        <p:nvSpPr>
          <p:cNvPr id="8" name="TextBox 7"/>
          <p:cNvSpPr txBox="1"/>
          <p:nvPr/>
        </p:nvSpPr>
        <p:spPr>
          <a:xfrm>
            <a:off x="3198362" y="2933673"/>
            <a:ext cx="2021710" cy="954107"/>
          </a:xfrm>
          <a:prstGeom prst="rect">
            <a:avLst/>
          </a:prstGeom>
          <a:noFill/>
        </p:spPr>
        <p:txBody>
          <a:bodyPr wrap="square" rtlCol="0">
            <a:spAutoFit/>
          </a:bodyPr>
          <a:lstStyle/>
          <a:p>
            <a:r>
              <a:rPr lang="uk-UA" sz="2800" b="1" i="1" dirty="0" smtClean="0">
                <a:effectLst>
                  <a:glow rad="228600">
                    <a:schemeClr val="accent5">
                      <a:satMod val="175000"/>
                      <a:alpha val="40000"/>
                    </a:schemeClr>
                  </a:glow>
                </a:effectLst>
                <a:latin typeface="Times New Roman" panose="02020603050405020304" pitchFamily="18" charset="0"/>
                <a:cs typeface="Times New Roman" panose="02020603050405020304" pitchFamily="18" charset="0"/>
              </a:rPr>
              <a:t>Педагогічні технології </a:t>
            </a:r>
            <a:endParaRPr lang="ru-RU" sz="2800" b="1" i="1" dirty="0">
              <a:effectLst>
                <a:glow rad="228600">
                  <a:schemeClr val="accent5">
                    <a:satMod val="175000"/>
                    <a:alpha val="40000"/>
                  </a:schemeClr>
                </a:glo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755576" y="2060848"/>
            <a:ext cx="2160240" cy="461665"/>
          </a:xfrm>
          <a:prstGeom prst="rect">
            <a:avLst/>
          </a:prstGeom>
          <a:noFill/>
        </p:spPr>
        <p:txBody>
          <a:bodyPr wrap="square" rtlCol="0">
            <a:spAutoFit/>
          </a:bodyPr>
          <a:lstStyle/>
          <a:p>
            <a:r>
              <a:rPr lang="uk-UA" sz="2400" b="1" dirty="0" smtClean="0">
                <a:latin typeface="Times New Roman" panose="02020603050405020304" pitchFamily="18" charset="0"/>
                <a:cs typeface="Times New Roman" panose="02020603050405020304" pitchFamily="18" charset="0"/>
              </a:rPr>
              <a:t>Інтерактивні </a:t>
            </a:r>
            <a:endParaRPr lang="ru-RU" sz="2400" b="1" dirty="0">
              <a:latin typeface="Times New Roman" panose="02020603050405020304" pitchFamily="18" charset="0"/>
              <a:cs typeface="Times New Roman" panose="02020603050405020304" pitchFamily="18" charset="0"/>
            </a:endParaRPr>
          </a:p>
        </p:txBody>
      </p:sp>
      <p:cxnSp>
        <p:nvCxnSpPr>
          <p:cNvPr id="20" name="Прямая со стрелкой 19"/>
          <p:cNvCxnSpPr/>
          <p:nvPr/>
        </p:nvCxnSpPr>
        <p:spPr>
          <a:xfrm>
            <a:off x="5146158" y="3710763"/>
            <a:ext cx="1010018" cy="1786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Прямая со стрелкой 42"/>
          <p:cNvCxnSpPr/>
          <p:nvPr/>
        </p:nvCxnSpPr>
        <p:spPr>
          <a:xfrm>
            <a:off x="4716016" y="4149080"/>
            <a:ext cx="1368152"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43"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833162">
            <a:off x="2374631" y="4503861"/>
            <a:ext cx="1523761"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000427">
            <a:off x="5029785" y="2536970"/>
            <a:ext cx="1264544"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332550">
            <a:off x="1706441" y="2777949"/>
            <a:ext cx="152589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Прямоугольник 20"/>
          <p:cNvSpPr/>
          <p:nvPr/>
        </p:nvSpPr>
        <p:spPr>
          <a:xfrm>
            <a:off x="6038330" y="2045513"/>
            <a:ext cx="2062062" cy="80742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ln>
                <a:solidFill>
                  <a:schemeClr val="accent2">
                    <a:lumMod val="50000"/>
                  </a:schemeClr>
                </a:solidFill>
              </a:ln>
              <a:solidFill>
                <a:srgbClr val="009999"/>
              </a:solidFill>
            </a:endParaRPr>
          </a:p>
        </p:txBody>
      </p:sp>
      <p:sp>
        <p:nvSpPr>
          <p:cNvPr id="9" name="TextBox 8"/>
          <p:cNvSpPr txBox="1"/>
          <p:nvPr/>
        </p:nvSpPr>
        <p:spPr>
          <a:xfrm>
            <a:off x="6173703" y="2204864"/>
            <a:ext cx="1926689" cy="461665"/>
          </a:xfrm>
          <a:prstGeom prst="rect">
            <a:avLst/>
          </a:prstGeom>
          <a:noFill/>
        </p:spPr>
        <p:txBody>
          <a:bodyPr wrap="square" rtlCol="0">
            <a:spAutoFit/>
          </a:bodyPr>
          <a:lstStyle/>
          <a:p>
            <a:r>
              <a:rPr lang="uk-UA" sz="2400" b="1" dirty="0" smtClean="0">
                <a:latin typeface="Times New Roman" panose="02020603050405020304" pitchFamily="18" charset="0"/>
                <a:cs typeface="Times New Roman" panose="02020603050405020304" pitchFamily="18" charset="0"/>
              </a:rPr>
              <a:t>Тренінгові </a:t>
            </a:r>
            <a:endParaRPr lang="ru-RU" sz="2400" b="1"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6228184" y="3485673"/>
            <a:ext cx="2062062" cy="80742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ln>
                <a:solidFill>
                  <a:schemeClr val="accent2">
                    <a:lumMod val="50000"/>
                  </a:schemeClr>
                </a:solidFill>
              </a:ln>
              <a:solidFill>
                <a:srgbClr val="009999"/>
              </a:solidFill>
            </a:endParaRPr>
          </a:p>
        </p:txBody>
      </p:sp>
      <p:grpSp>
        <p:nvGrpSpPr>
          <p:cNvPr id="2" name="Группа 1"/>
          <p:cNvGrpSpPr/>
          <p:nvPr/>
        </p:nvGrpSpPr>
        <p:grpSpPr>
          <a:xfrm>
            <a:off x="1754857" y="5077261"/>
            <a:ext cx="2122853" cy="807423"/>
            <a:chOff x="323528" y="2924944"/>
            <a:chExt cx="2122853" cy="807423"/>
          </a:xfrm>
        </p:grpSpPr>
        <p:sp>
          <p:nvSpPr>
            <p:cNvPr id="22" name="Прямоугольник 21"/>
            <p:cNvSpPr/>
            <p:nvPr/>
          </p:nvSpPr>
          <p:spPr>
            <a:xfrm>
              <a:off x="323528" y="2924944"/>
              <a:ext cx="2062062" cy="80742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ln>
                  <a:solidFill>
                    <a:schemeClr val="accent2">
                      <a:lumMod val="50000"/>
                    </a:schemeClr>
                  </a:solidFill>
                </a:ln>
                <a:solidFill>
                  <a:srgbClr val="009999"/>
                </a:solidFill>
              </a:endParaRPr>
            </a:p>
          </p:txBody>
        </p:sp>
        <p:sp>
          <p:nvSpPr>
            <p:cNvPr id="16" name="TextBox 15"/>
            <p:cNvSpPr txBox="1"/>
            <p:nvPr/>
          </p:nvSpPr>
          <p:spPr>
            <a:xfrm>
              <a:off x="323528" y="3140968"/>
              <a:ext cx="2122853" cy="461665"/>
            </a:xfrm>
            <a:prstGeom prst="rect">
              <a:avLst/>
            </a:prstGeom>
            <a:noFill/>
          </p:spPr>
          <p:txBody>
            <a:bodyPr wrap="square" rtlCol="0">
              <a:spAutoFit/>
            </a:bodyPr>
            <a:lstStyle/>
            <a:p>
              <a:r>
                <a:rPr lang="uk-UA" sz="2400" b="1" dirty="0" smtClean="0">
                  <a:latin typeface="Times New Roman" panose="02020603050405020304" pitchFamily="18" charset="0"/>
                  <a:cs typeface="Times New Roman" panose="02020603050405020304" pitchFamily="18" charset="0"/>
                </a:rPr>
                <a:t>Комп</a:t>
              </a:r>
              <a:r>
                <a:rPr lang="en-US" sz="2400" b="1" dirty="0" smtClean="0">
                  <a:latin typeface="Times New Roman" panose="02020603050405020304" pitchFamily="18" charset="0"/>
                  <a:cs typeface="Times New Roman" panose="02020603050405020304" pitchFamily="18" charset="0"/>
                </a:rPr>
                <a:t>’</a:t>
              </a:r>
              <a:r>
                <a:rPr lang="uk-UA" sz="2400" b="1" dirty="0" smtClean="0">
                  <a:latin typeface="Times New Roman" panose="02020603050405020304" pitchFamily="18" charset="0"/>
                  <a:cs typeface="Times New Roman" panose="02020603050405020304" pitchFamily="18" charset="0"/>
                </a:rPr>
                <a:t>ютерні</a:t>
              </a:r>
              <a:endParaRPr lang="ru-RU" sz="2400" b="1" dirty="0">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6516216" y="3615407"/>
            <a:ext cx="1491151" cy="461665"/>
          </a:xfrm>
          <a:prstGeom prst="rect">
            <a:avLst/>
          </a:prstGeom>
          <a:noFill/>
        </p:spPr>
        <p:txBody>
          <a:bodyPr wrap="square" rtlCol="0">
            <a:spAutoFit/>
          </a:bodyPr>
          <a:lstStyle/>
          <a:p>
            <a:r>
              <a:rPr lang="uk-UA" sz="2400" b="1" dirty="0" smtClean="0">
                <a:latin typeface="Times New Roman" panose="02020603050405020304" pitchFamily="18" charset="0"/>
                <a:cs typeface="Times New Roman" panose="02020603050405020304" pitchFamily="18" charset="0"/>
              </a:rPr>
              <a:t>Діалогові </a:t>
            </a:r>
            <a:endParaRPr lang="ru-RU" sz="2400" b="1"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5220072" y="5013176"/>
            <a:ext cx="2062062" cy="80742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ln>
                <a:solidFill>
                  <a:schemeClr val="accent2">
                    <a:lumMod val="50000"/>
                  </a:schemeClr>
                </a:solidFill>
              </a:ln>
              <a:solidFill>
                <a:srgbClr val="009999"/>
              </a:solidFill>
            </a:endParaRPr>
          </a:p>
        </p:txBody>
      </p:sp>
      <p:sp>
        <p:nvSpPr>
          <p:cNvPr id="11" name="TextBox 10"/>
          <p:cNvSpPr txBox="1"/>
          <p:nvPr/>
        </p:nvSpPr>
        <p:spPr>
          <a:xfrm>
            <a:off x="5669071" y="5157192"/>
            <a:ext cx="1423209" cy="461665"/>
          </a:xfrm>
          <a:prstGeom prst="rect">
            <a:avLst/>
          </a:prstGeom>
          <a:noFill/>
        </p:spPr>
        <p:txBody>
          <a:bodyPr wrap="square" rtlCol="0">
            <a:spAutoFit/>
          </a:bodyPr>
          <a:lstStyle/>
          <a:p>
            <a:r>
              <a:rPr lang="uk-UA" sz="2400" b="1" dirty="0" smtClean="0">
                <a:latin typeface="Times New Roman" panose="02020603050405020304" pitchFamily="18" charset="0"/>
                <a:cs typeface="Times New Roman" panose="02020603050405020304" pitchFamily="18" charset="0"/>
              </a:rPr>
              <a:t>Ігрові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090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2" y="0"/>
            <a:ext cx="9144002" cy="6858000"/>
            <a:chOff x="-2" y="0"/>
            <a:chExt cx="9144002" cy="6858000"/>
          </a:xfrm>
        </p:grpSpPr>
        <p:pic>
          <p:nvPicPr>
            <p:cNvPr id="2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2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grpSp>
        <p:nvGrpSpPr>
          <p:cNvPr id="15362" name="Group 6"/>
          <p:cNvGrpSpPr>
            <a:grpSpLocks noChangeAspect="1"/>
          </p:cNvGrpSpPr>
          <p:nvPr/>
        </p:nvGrpSpPr>
        <p:grpSpPr bwMode="auto">
          <a:xfrm>
            <a:off x="107504" y="1478324"/>
            <a:ext cx="8675688" cy="5175250"/>
            <a:chOff x="2204" y="2623"/>
            <a:chExt cx="7200" cy="4322"/>
          </a:xfrm>
        </p:grpSpPr>
        <p:sp>
          <p:nvSpPr>
            <p:cNvPr id="15376" name="Line 17"/>
            <p:cNvSpPr>
              <a:spLocks noChangeShapeType="1"/>
            </p:cNvSpPr>
            <p:nvPr/>
          </p:nvSpPr>
          <p:spPr bwMode="auto">
            <a:xfrm>
              <a:off x="6912" y="4434"/>
              <a:ext cx="692"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mtClean="0">
                <a:solidFill>
                  <a:srgbClr val="000000"/>
                </a:solidFill>
              </a:endParaRPr>
            </a:p>
          </p:txBody>
        </p:sp>
        <p:sp>
          <p:nvSpPr>
            <p:cNvPr id="15370" name="AutoShape 7"/>
            <p:cNvSpPr>
              <a:spLocks noChangeAspect="1" noChangeArrowheads="1"/>
            </p:cNvSpPr>
            <p:nvPr/>
          </p:nvSpPr>
          <p:spPr bwMode="auto">
            <a:xfrm>
              <a:off x="2204" y="2623"/>
              <a:ext cx="7200" cy="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altLang="ru-RU" smtClean="0">
                <a:solidFill>
                  <a:srgbClr val="000000"/>
                </a:solidFill>
              </a:endParaRPr>
            </a:p>
          </p:txBody>
        </p:sp>
        <p:sp>
          <p:nvSpPr>
            <p:cNvPr id="15371" name="AutoShape 8"/>
            <p:cNvSpPr>
              <a:spLocks noChangeArrowheads="1"/>
            </p:cNvSpPr>
            <p:nvPr/>
          </p:nvSpPr>
          <p:spPr bwMode="auto">
            <a:xfrm>
              <a:off x="5158" y="3885"/>
              <a:ext cx="1800" cy="1394"/>
            </a:xfrm>
            <a:prstGeom prst="roundRect">
              <a:avLst>
                <a:gd name="adj" fmla="val 16667"/>
              </a:avLst>
            </a:prstGeom>
            <a:gradFill rotWithShape="1">
              <a:gsLst>
                <a:gs pos="0">
                  <a:srgbClr val="99CC00"/>
                </a:gs>
                <a:gs pos="50000">
                  <a:srgbClr val="FFFFFF"/>
                </a:gs>
                <a:gs pos="100000">
                  <a:srgbClr val="99CC00"/>
                </a:gs>
              </a:gsLst>
              <a:lin ang="5400000" scaled="1"/>
            </a:gradFill>
            <a:ln w="28575" algn="ctr">
              <a:solidFill>
                <a:srgbClr val="00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uk-UA" altLang="ru-RU" sz="2800" b="1" dirty="0" smtClean="0">
                  <a:solidFill>
                    <a:srgbClr val="660066"/>
                  </a:solidFill>
                  <a:latin typeface="Times New Roman" pitchFamily="18" charset="0"/>
                </a:rPr>
                <a:t>           </a:t>
              </a:r>
            </a:p>
            <a:p>
              <a:pPr algn="ctr" eaLnBrk="1" fontAlgn="base" hangingPunct="1">
                <a:spcBef>
                  <a:spcPct val="0"/>
                </a:spcBef>
                <a:spcAft>
                  <a:spcPct val="0"/>
                </a:spcAft>
              </a:pPr>
              <a:endParaRPr lang="ru-RU" altLang="ru-RU" sz="6000" b="1" dirty="0" smtClean="0">
                <a:solidFill>
                  <a:srgbClr val="660066"/>
                </a:solidFill>
                <a:latin typeface="Times New Roman" pitchFamily="18" charset="0"/>
              </a:endParaRPr>
            </a:p>
          </p:txBody>
        </p:sp>
        <p:grpSp>
          <p:nvGrpSpPr>
            <p:cNvPr id="15372" name="Group 9"/>
            <p:cNvGrpSpPr>
              <a:grpSpLocks/>
            </p:cNvGrpSpPr>
            <p:nvPr/>
          </p:nvGrpSpPr>
          <p:grpSpPr bwMode="auto">
            <a:xfrm>
              <a:off x="2619" y="3598"/>
              <a:ext cx="6785" cy="3346"/>
              <a:chOff x="2619" y="3598"/>
              <a:chExt cx="6785" cy="3346"/>
            </a:xfrm>
          </p:grpSpPr>
          <p:sp>
            <p:nvSpPr>
              <p:cNvPr id="15380" name="AutoShape 10"/>
              <p:cNvSpPr>
                <a:spLocks noChangeArrowheads="1"/>
              </p:cNvSpPr>
              <p:nvPr/>
            </p:nvSpPr>
            <p:spPr bwMode="auto">
              <a:xfrm>
                <a:off x="2619" y="3598"/>
                <a:ext cx="1800" cy="1395"/>
              </a:xfrm>
              <a:prstGeom prst="roundRect">
                <a:avLst>
                  <a:gd name="adj" fmla="val 16667"/>
                </a:avLst>
              </a:prstGeom>
              <a:solidFill>
                <a:srgbClr val="FF9900"/>
              </a:solidFill>
              <a:ln w="28575"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uk-UA" altLang="ru-RU" b="1" dirty="0" smtClean="0">
                    <a:solidFill>
                      <a:srgbClr val="003300"/>
                    </a:solidFill>
                    <a:latin typeface="Times New Roman" pitchFamily="18" charset="0"/>
                  </a:rPr>
                  <a:t>Запроваджую в практику роботи сучасні інноваційні технології</a:t>
                </a:r>
                <a:endParaRPr lang="ru-RU" altLang="ru-RU" b="1" dirty="0" smtClean="0">
                  <a:solidFill>
                    <a:srgbClr val="003300"/>
                  </a:solidFill>
                </a:endParaRPr>
              </a:p>
            </p:txBody>
          </p:sp>
          <p:sp>
            <p:nvSpPr>
              <p:cNvPr id="15381" name="AutoShape 11"/>
              <p:cNvSpPr>
                <a:spLocks noChangeArrowheads="1"/>
              </p:cNvSpPr>
              <p:nvPr/>
            </p:nvSpPr>
            <p:spPr bwMode="auto">
              <a:xfrm>
                <a:off x="7327" y="5549"/>
                <a:ext cx="1800" cy="1395"/>
              </a:xfrm>
              <a:prstGeom prst="roundRect">
                <a:avLst>
                  <a:gd name="adj" fmla="val 16667"/>
                </a:avLst>
              </a:prstGeom>
              <a:solidFill>
                <a:srgbClr val="FF9900"/>
              </a:solidFill>
              <a:ln w="28575"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uk-UA" altLang="ru-RU" b="1" dirty="0" smtClean="0">
                    <a:solidFill>
                      <a:srgbClr val="003300"/>
                    </a:solidFill>
                    <a:latin typeface="Times New Roman" pitchFamily="18" charset="0"/>
                  </a:rPr>
                  <a:t>Слідкую за нововведеннями та методичними порадами</a:t>
                </a:r>
                <a:endParaRPr lang="ru-RU" altLang="ru-RU" b="1" dirty="0" smtClean="0">
                  <a:solidFill>
                    <a:srgbClr val="003300"/>
                  </a:solidFill>
                  <a:latin typeface="Times New Roman" pitchFamily="18" charset="0"/>
                </a:endParaRPr>
              </a:p>
            </p:txBody>
          </p:sp>
          <p:sp>
            <p:nvSpPr>
              <p:cNvPr id="15382" name="AutoShape 12"/>
              <p:cNvSpPr>
                <a:spLocks noChangeArrowheads="1"/>
              </p:cNvSpPr>
              <p:nvPr/>
            </p:nvSpPr>
            <p:spPr bwMode="auto">
              <a:xfrm>
                <a:off x="2896" y="5549"/>
                <a:ext cx="1800" cy="1395"/>
              </a:xfrm>
              <a:prstGeom prst="roundRect">
                <a:avLst>
                  <a:gd name="adj" fmla="val 16667"/>
                </a:avLst>
              </a:prstGeom>
              <a:solidFill>
                <a:srgbClr val="FF9900"/>
              </a:solidFill>
              <a:ln w="28575"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uk-UA" altLang="ru-RU" sz="1200" b="1" dirty="0" smtClean="0">
                  <a:solidFill>
                    <a:srgbClr val="000000"/>
                  </a:solidFill>
                  <a:latin typeface="Times New Roman" pitchFamily="18" charset="0"/>
                </a:endParaRPr>
              </a:p>
              <a:p>
                <a:pPr algn="ctr" eaLnBrk="1" fontAlgn="base" hangingPunct="1">
                  <a:spcBef>
                    <a:spcPct val="0"/>
                  </a:spcBef>
                  <a:spcAft>
                    <a:spcPct val="0"/>
                  </a:spcAft>
                </a:pPr>
                <a:endParaRPr lang="uk-UA" altLang="ru-RU" sz="1000" b="1" dirty="0" smtClean="0">
                  <a:solidFill>
                    <a:srgbClr val="003300"/>
                  </a:solidFill>
                  <a:latin typeface="Times New Roman" pitchFamily="18" charset="0"/>
                </a:endParaRPr>
              </a:p>
              <a:p>
                <a:pPr algn="ctr" eaLnBrk="1" fontAlgn="base" hangingPunct="1">
                  <a:spcBef>
                    <a:spcPct val="0"/>
                  </a:spcBef>
                  <a:spcAft>
                    <a:spcPct val="0"/>
                  </a:spcAft>
                </a:pPr>
                <a:r>
                  <a:rPr lang="uk-UA" altLang="ru-RU" sz="2000" b="1" dirty="0" smtClean="0">
                    <a:solidFill>
                      <a:srgbClr val="003300"/>
                    </a:solidFill>
                    <a:latin typeface="Times New Roman" pitchFamily="18" charset="0"/>
                  </a:rPr>
                  <a:t>Відвідую </a:t>
                </a:r>
              </a:p>
              <a:p>
                <a:pPr algn="ctr" eaLnBrk="1" fontAlgn="base" hangingPunct="1">
                  <a:spcBef>
                    <a:spcPct val="0"/>
                  </a:spcBef>
                  <a:spcAft>
                    <a:spcPct val="0"/>
                  </a:spcAft>
                </a:pPr>
                <a:r>
                  <a:rPr lang="uk-UA" altLang="ru-RU" sz="2000" b="1" dirty="0" smtClean="0">
                    <a:solidFill>
                      <a:srgbClr val="003300"/>
                    </a:solidFill>
                    <a:latin typeface="Times New Roman" pitchFamily="18" charset="0"/>
                  </a:rPr>
                  <a:t>уроки  колег</a:t>
                </a:r>
                <a:endParaRPr lang="ru-RU" altLang="ru-RU" sz="2000" b="1" dirty="0" smtClean="0">
                  <a:solidFill>
                    <a:srgbClr val="003300"/>
                  </a:solidFill>
                </a:endParaRPr>
              </a:p>
            </p:txBody>
          </p:sp>
          <p:sp>
            <p:nvSpPr>
              <p:cNvPr id="15383" name="AutoShape 13"/>
              <p:cNvSpPr>
                <a:spLocks noChangeArrowheads="1"/>
              </p:cNvSpPr>
              <p:nvPr/>
            </p:nvSpPr>
            <p:spPr bwMode="auto">
              <a:xfrm>
                <a:off x="7604" y="3598"/>
                <a:ext cx="1800" cy="1395"/>
              </a:xfrm>
              <a:prstGeom prst="roundRect">
                <a:avLst>
                  <a:gd name="adj" fmla="val 16667"/>
                </a:avLst>
              </a:prstGeom>
              <a:solidFill>
                <a:srgbClr val="FF9900"/>
              </a:solidFill>
              <a:ln w="28575"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uk-UA" altLang="ru-RU" b="1" dirty="0" smtClean="0">
                    <a:solidFill>
                      <a:srgbClr val="003300"/>
                    </a:solidFill>
                    <a:latin typeface="Times New Roman" panose="02020603050405020304" pitchFamily="18" charset="0"/>
                    <a:cs typeface="Times New Roman" panose="02020603050405020304" pitchFamily="18" charset="0"/>
                  </a:rPr>
                  <a:t>Використовую досвід роботи передових вчителів району, області</a:t>
                </a:r>
                <a:endParaRPr lang="ru-RU" altLang="ru-RU" b="1" dirty="0" smtClean="0">
                  <a:solidFill>
                    <a:srgbClr val="003300"/>
                  </a:solidFill>
                  <a:latin typeface="Times New Roman" panose="02020603050405020304" pitchFamily="18" charset="0"/>
                  <a:cs typeface="Times New Roman" panose="02020603050405020304" pitchFamily="18" charset="0"/>
                </a:endParaRPr>
              </a:p>
            </p:txBody>
          </p:sp>
        </p:grpSp>
        <p:sp>
          <p:nvSpPr>
            <p:cNvPr id="15373" name="Line 14"/>
            <p:cNvSpPr>
              <a:spLocks noChangeShapeType="1"/>
            </p:cNvSpPr>
            <p:nvPr/>
          </p:nvSpPr>
          <p:spPr bwMode="auto">
            <a:xfrm flipV="1">
              <a:off x="6506" y="2987"/>
              <a:ext cx="692" cy="83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mtClean="0">
                <a:solidFill>
                  <a:srgbClr val="000000"/>
                </a:solidFill>
              </a:endParaRPr>
            </a:p>
          </p:txBody>
        </p:sp>
        <p:sp>
          <p:nvSpPr>
            <p:cNvPr id="15374" name="Line 15"/>
            <p:cNvSpPr>
              <a:spLocks noChangeShapeType="1"/>
            </p:cNvSpPr>
            <p:nvPr/>
          </p:nvSpPr>
          <p:spPr bwMode="auto">
            <a:xfrm flipH="1" flipV="1">
              <a:off x="4835" y="2902"/>
              <a:ext cx="554" cy="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mtClean="0">
                <a:solidFill>
                  <a:srgbClr val="000000"/>
                </a:solidFill>
              </a:endParaRPr>
            </a:p>
          </p:txBody>
        </p:sp>
        <p:sp>
          <p:nvSpPr>
            <p:cNvPr id="15375" name="Line 16"/>
            <p:cNvSpPr>
              <a:spLocks noChangeShapeType="1"/>
            </p:cNvSpPr>
            <p:nvPr/>
          </p:nvSpPr>
          <p:spPr bwMode="auto">
            <a:xfrm flipH="1">
              <a:off x="4419" y="4434"/>
              <a:ext cx="693"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mtClean="0">
                <a:solidFill>
                  <a:srgbClr val="000000"/>
                </a:solidFill>
              </a:endParaRPr>
            </a:p>
          </p:txBody>
        </p:sp>
        <p:sp>
          <p:nvSpPr>
            <p:cNvPr id="15377" name="Line 18"/>
            <p:cNvSpPr>
              <a:spLocks noChangeShapeType="1"/>
            </p:cNvSpPr>
            <p:nvPr/>
          </p:nvSpPr>
          <p:spPr bwMode="auto">
            <a:xfrm flipH="1">
              <a:off x="4696" y="5271"/>
              <a:ext cx="693" cy="83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mtClean="0">
                <a:solidFill>
                  <a:srgbClr val="000000"/>
                </a:solidFill>
              </a:endParaRPr>
            </a:p>
          </p:txBody>
        </p:sp>
        <p:sp>
          <p:nvSpPr>
            <p:cNvPr id="15379" name="Line 20"/>
            <p:cNvSpPr>
              <a:spLocks noChangeShapeType="1"/>
            </p:cNvSpPr>
            <p:nvPr/>
          </p:nvSpPr>
          <p:spPr bwMode="auto">
            <a:xfrm>
              <a:off x="6635" y="5271"/>
              <a:ext cx="692" cy="83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ru-RU" smtClean="0">
                <a:solidFill>
                  <a:srgbClr val="000000"/>
                </a:solidFill>
              </a:endParaRPr>
            </a:p>
          </p:txBody>
        </p:sp>
      </p:grpSp>
      <p:grpSp>
        <p:nvGrpSpPr>
          <p:cNvPr id="15363" name="Group 21"/>
          <p:cNvGrpSpPr>
            <a:grpSpLocks/>
          </p:cNvGrpSpPr>
          <p:nvPr/>
        </p:nvGrpSpPr>
        <p:grpSpPr bwMode="auto">
          <a:xfrm>
            <a:off x="1903276" y="461593"/>
            <a:ext cx="5182315" cy="1318392"/>
            <a:chOff x="3187" y="3590"/>
            <a:chExt cx="5939" cy="1803"/>
          </a:xfrm>
          <a:solidFill>
            <a:srgbClr val="FF9900"/>
          </a:solidFill>
        </p:grpSpPr>
        <p:sp>
          <p:nvSpPr>
            <p:cNvPr id="15367" name="AutoShape 22"/>
            <p:cNvSpPr>
              <a:spLocks noChangeArrowheads="1"/>
            </p:cNvSpPr>
            <p:nvPr/>
          </p:nvSpPr>
          <p:spPr bwMode="auto">
            <a:xfrm>
              <a:off x="6786" y="3591"/>
              <a:ext cx="2340" cy="1802"/>
            </a:xfrm>
            <a:prstGeom prst="roundRect">
              <a:avLst>
                <a:gd name="adj" fmla="val 16667"/>
              </a:avLst>
            </a:prstGeom>
            <a:grpFill/>
            <a:ln w="28575"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uk-UA" altLang="ru-RU" b="1" dirty="0" smtClean="0">
                  <a:solidFill>
                    <a:srgbClr val="003300"/>
                  </a:solidFill>
                  <a:latin typeface="Times New Roman" pitchFamily="18" charset="0"/>
                </a:rPr>
                <a:t>Здійснюю підписку на фахові видання</a:t>
              </a:r>
              <a:endParaRPr lang="ru-RU" altLang="ru-RU" b="1" dirty="0" smtClean="0">
                <a:solidFill>
                  <a:srgbClr val="003300"/>
                </a:solidFill>
                <a:latin typeface="Times New Roman" pitchFamily="18" charset="0"/>
              </a:endParaRPr>
            </a:p>
          </p:txBody>
        </p:sp>
        <p:sp>
          <p:nvSpPr>
            <p:cNvPr id="15369" name="AutoShape 24"/>
            <p:cNvSpPr>
              <a:spLocks noChangeArrowheads="1"/>
            </p:cNvSpPr>
            <p:nvPr/>
          </p:nvSpPr>
          <p:spPr bwMode="auto">
            <a:xfrm>
              <a:off x="3187" y="3590"/>
              <a:ext cx="2340" cy="1803"/>
            </a:xfrm>
            <a:prstGeom prst="roundRect">
              <a:avLst>
                <a:gd name="adj" fmla="val 16667"/>
              </a:avLst>
            </a:prstGeom>
            <a:grpFill/>
            <a:ln w="28575"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uk-UA" altLang="ru-RU" sz="1000" b="1" dirty="0" smtClean="0">
                <a:solidFill>
                  <a:srgbClr val="003300"/>
                </a:solidFill>
              </a:endParaRPr>
            </a:p>
            <a:p>
              <a:pPr algn="ctr" eaLnBrk="1" fontAlgn="base" hangingPunct="1">
                <a:spcBef>
                  <a:spcPct val="0"/>
                </a:spcBef>
                <a:spcAft>
                  <a:spcPct val="0"/>
                </a:spcAft>
              </a:pPr>
              <a:r>
                <a:rPr lang="uk-UA" altLang="ru-RU" b="1" dirty="0" smtClean="0">
                  <a:solidFill>
                    <a:srgbClr val="003300"/>
                  </a:solidFill>
                  <a:latin typeface="Times New Roman" panose="02020603050405020304" pitchFamily="18" charset="0"/>
                  <a:cs typeface="Times New Roman" panose="02020603050405020304" pitchFamily="18" charset="0"/>
                </a:rPr>
                <a:t>Знайомлюсь з нормативними документами</a:t>
              </a:r>
              <a:endParaRPr lang="ru-RU" altLang="ru-RU" b="1" dirty="0" smtClean="0">
                <a:solidFill>
                  <a:srgbClr val="003300"/>
                </a:solidFill>
                <a:latin typeface="Times New Roman" panose="02020603050405020304" pitchFamily="18" charset="0"/>
                <a:cs typeface="Times New Roman" panose="02020603050405020304" pitchFamily="18" charset="0"/>
              </a:endParaRPr>
            </a:p>
          </p:txBody>
        </p:sp>
      </p:grpSp>
      <p:sp>
        <p:nvSpPr>
          <p:cNvPr id="15364" name="WordArt 26" descr="gdлн202"/>
          <p:cNvSpPr>
            <a:spLocks noChangeArrowheads="1" noChangeShapeType="1" noTextEdit="1"/>
          </p:cNvSpPr>
          <p:nvPr/>
        </p:nvSpPr>
        <p:spPr bwMode="auto">
          <a:xfrm>
            <a:off x="2339752" y="1919762"/>
            <a:ext cx="5251475" cy="1461422"/>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ru-RU" b="1" kern="10" dirty="0" smtClean="0">
                <a:ln w="11430"/>
                <a:solidFill>
                  <a:srgbClr val="FF6600"/>
                </a:solidFill>
                <a:effectLst>
                  <a:outerShdw blurRad="50800" dist="39000" dir="5460000" algn="tl">
                    <a:srgbClr val="000000">
                      <a:alpha val="38000"/>
                    </a:srgbClr>
                  </a:outerShdw>
                </a:effectLst>
                <a:latin typeface="Times New Roman" pitchFamily="18" charset="0"/>
                <a:cs typeface="Times New Roman" pitchFamily="18" charset="0"/>
              </a:rPr>
              <a:t>Самоосвіта</a:t>
            </a:r>
          </a:p>
          <a:p>
            <a:pPr algn="ctr" fontAlgn="base">
              <a:spcBef>
                <a:spcPct val="0"/>
              </a:spcBef>
              <a:spcAft>
                <a:spcPct val="0"/>
              </a:spcAft>
            </a:pPr>
            <a:r>
              <a:rPr lang="ru-RU"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p:txBody>
      </p:sp>
      <p:pic>
        <p:nvPicPr>
          <p:cNvPr id="15365" name="Picture 27" descr="13203495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7374" y="5445224"/>
            <a:ext cx="115252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8" descr="д10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12088" y="692150"/>
            <a:ext cx="6238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descr="C:\Users\User\AppData\Local\Microsoft\Windows\Temporary Internet Files\Content.IE5\DSBY46MT\MC900440424[1].wmf"/>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528" y="1121154"/>
            <a:ext cx="1505699" cy="1197088"/>
          </a:xfrm>
          <a:prstGeom prst="rect">
            <a:avLst/>
          </a:prstGeom>
          <a:noFill/>
          <a:ln>
            <a:noFill/>
          </a:ln>
        </p:spPr>
      </p:pic>
      <p:sp>
        <p:nvSpPr>
          <p:cNvPr id="2" name="Прямоугольник 1"/>
          <p:cNvSpPr/>
          <p:nvPr/>
        </p:nvSpPr>
        <p:spPr>
          <a:xfrm>
            <a:off x="4351297" y="3208214"/>
            <a:ext cx="800220" cy="1107996"/>
          </a:xfrm>
          <a:prstGeom prst="rect">
            <a:avLst/>
          </a:prstGeom>
          <a:noFill/>
        </p:spPr>
        <p:txBody>
          <a:bodyPr wrap="none" lIns="91440" tIns="45720" rIns="91440" bIns="45720">
            <a:spAutoFit/>
          </a:bodyPr>
          <a:lstStyle/>
          <a:p>
            <a:pPr algn="ctr"/>
            <a:r>
              <a:rPr lang="uk-UA" sz="6600" b="1" dirty="0" smtClean="0">
                <a:ln w="1905"/>
                <a:solidFill>
                  <a:srgbClr val="FF6600"/>
                </a:solidFill>
                <a:effectLst>
                  <a:innerShdw blurRad="69850" dist="43180" dir="5400000">
                    <a:srgbClr val="000000">
                      <a:alpha val="65000"/>
                    </a:srgbClr>
                  </a:innerShdw>
                </a:effectLst>
                <a:latin typeface="Times New Roman" pitchFamily="18" charset="0"/>
                <a:cs typeface="Times New Roman" pitchFamily="18" charset="0"/>
              </a:rPr>
              <a:t>Я</a:t>
            </a:r>
            <a:endParaRPr lang="ru-RU" sz="6600" b="1" dirty="0">
              <a:ln w="1905"/>
              <a:solidFill>
                <a:srgbClr val="FF66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76450566"/>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2915816" y="548680"/>
            <a:ext cx="3600400" cy="86895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З досвіду</a:t>
            </a:r>
            <a:endParaRPr lang="uk-UA"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Прямоугольник 3"/>
          <p:cNvSpPr/>
          <p:nvPr/>
        </p:nvSpPr>
        <p:spPr>
          <a:xfrm>
            <a:off x="899592" y="1412776"/>
            <a:ext cx="7488832" cy="4524315"/>
          </a:xfrm>
          <a:prstGeom prst="rect">
            <a:avLst/>
          </a:prstGeom>
        </p:spPr>
        <p:txBody>
          <a:bodyPr wrap="square">
            <a:spAutoFit/>
          </a:bodyPr>
          <a:lstStyle/>
          <a:p>
            <a:pPr indent="446088" algn="just"/>
            <a:r>
              <a:rPr lang="uk-UA" sz="2400" dirty="0" smtClean="0">
                <a:latin typeface="Times New Roman" pitchFamily="18" charset="0"/>
                <a:cs typeface="Times New Roman" pitchFamily="18" charset="0"/>
              </a:rPr>
              <a:t>Готуючись до кожного уроку, я завжди керуюся словами А.Макаренка: «Діти – це живе життя і життя прекрасне, і ставиться до них треба, як до товаришів і громадян, поважати їхнє право на навчання, радість і обов’язок відповідальності».</a:t>
            </a:r>
          </a:p>
          <a:p>
            <a:pPr indent="446088" algn="just"/>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Корекційно-розвивальна</a:t>
            </a:r>
            <a:r>
              <a:rPr lang="uk-UA" sz="2400" dirty="0" smtClean="0">
                <a:latin typeface="Times New Roman" pitchFamily="18" charset="0"/>
                <a:cs typeface="Times New Roman" pitchFamily="18" charset="0"/>
              </a:rPr>
              <a:t> робота на уроках української мови спрямовується на корегування та розвиток усіх складових дефекту: пізнавальної, комунікативної та регулюючої функцій; навчально-практичної діяльності,  дій що мають </a:t>
            </a:r>
            <a:r>
              <a:rPr lang="uk-UA" sz="2400" dirty="0" err="1" smtClean="0">
                <a:latin typeface="Times New Roman" pitchFamily="18" charset="0"/>
                <a:cs typeface="Times New Roman" pitchFamily="18" charset="0"/>
              </a:rPr>
              <a:t>загальноадапційне</a:t>
            </a:r>
            <a:r>
              <a:rPr lang="uk-UA" sz="2400" dirty="0" smtClean="0">
                <a:latin typeface="Times New Roman" pitchFamily="18" charset="0"/>
                <a:cs typeface="Times New Roman" pitchFamily="18" charset="0"/>
              </a:rPr>
              <a:t> значення; емоційної і вольової сфери; особистісних утворень.</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80299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4"/>
          <p:cNvGrpSpPr/>
          <p:nvPr/>
        </p:nvGrpSpPr>
        <p:grpSpPr>
          <a:xfrm>
            <a:off x="0"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pic>
        <p:nvPicPr>
          <p:cNvPr id="147458" name="Picture 2" descr="Нет описани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331533">
            <a:off x="710175" y="1582169"/>
            <a:ext cx="3977160" cy="281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460" name="Picture 4" descr="Нет описани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154392">
            <a:off x="2617428" y="4117029"/>
            <a:ext cx="3719470" cy="2789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Марина\Desktop\маме все\м цифр.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22911">
            <a:off x="5940152" y="1268760"/>
            <a:ext cx="2724782" cy="3978927"/>
          </a:xfrm>
          <a:prstGeom prst="rect">
            <a:avLst/>
          </a:prstGeom>
          <a:noFill/>
        </p:spPr>
      </p:pic>
      <p:sp>
        <p:nvSpPr>
          <p:cNvPr id="2" name="Заголовок 1"/>
          <p:cNvSpPr>
            <a:spLocks noGrp="1"/>
          </p:cNvSpPr>
          <p:nvPr>
            <p:ph type="title"/>
          </p:nvPr>
        </p:nvSpPr>
        <p:spPr>
          <a:xfrm>
            <a:off x="1475656" y="548680"/>
            <a:ext cx="5616624" cy="86895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Мої досягнення</a:t>
            </a:r>
            <a:endParaRPr lang="uk-UA"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299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4"/>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1475656" y="548680"/>
            <a:ext cx="5616624" cy="86895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Мої досягнення</a:t>
            </a:r>
            <a:endParaRPr lang="uk-UA"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48482" name="Picture 2" descr="Нет описани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860880">
            <a:off x="1212214" y="1048616"/>
            <a:ext cx="2824363" cy="3765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8484" name="Picture 4" descr="Нет описани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405124">
            <a:off x="4492736" y="1658998"/>
            <a:ext cx="4128458"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8486" name="Picture 6" descr="Нет описания."/>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800000">
            <a:off x="2411760" y="3933056"/>
            <a:ext cx="3671392" cy="2753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299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4"/>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1475656" y="548680"/>
            <a:ext cx="5616624" cy="86895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Мої досягнення</a:t>
            </a:r>
            <a:endParaRPr lang="uk-UA"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074" name="Picture 2" descr="C:\Users\Марина\Desktop\маме все\едера.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340768"/>
            <a:ext cx="4032448" cy="2834281"/>
          </a:xfrm>
          <a:prstGeom prst="rect">
            <a:avLst/>
          </a:prstGeom>
          <a:noFill/>
        </p:spPr>
      </p:pic>
      <p:pic>
        <p:nvPicPr>
          <p:cNvPr id="3075" name="Picture 3" descr="C:\Users\Марина\Desktop\маме все\сертифікат.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3429000"/>
            <a:ext cx="3981252" cy="2878080"/>
          </a:xfrm>
          <a:prstGeom prst="rect">
            <a:avLst/>
          </a:prstGeom>
          <a:noFill/>
        </p:spPr>
      </p:pic>
    </p:spTree>
    <p:extLst>
      <p:ext uri="{BB962C8B-B14F-4D97-AF65-F5344CB8AC3E}">
        <p14:creationId xmlns:p14="http://schemas.microsoft.com/office/powerpoint/2010/main" val="280299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 y="0"/>
            <a:ext cx="9144002" cy="6858000"/>
            <a:chOff x="-2" y="0"/>
            <a:chExt cx="9144002" cy="6858000"/>
          </a:xfrm>
        </p:grpSpPr>
        <p:pic>
          <p:nvPicPr>
            <p:cNvPr id="7"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8"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467544" y="404664"/>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Плани на майбутнє</a:t>
            </a:r>
            <a:endParaRPr lang="uk-UA"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Місце для вмісту 2"/>
          <p:cNvSpPr>
            <a:spLocks noGrp="1"/>
          </p:cNvSpPr>
          <p:nvPr>
            <p:ph idx="1"/>
          </p:nvPr>
        </p:nvSpPr>
        <p:spPr>
          <a:xfrm>
            <a:off x="755576" y="1412776"/>
            <a:ext cx="7632848" cy="4896544"/>
          </a:xfrm>
        </p:spPr>
        <p:txBody>
          <a:bodyPr>
            <a:normAutofit/>
          </a:bodyPr>
          <a:lstStyle/>
          <a:p>
            <a:pPr algn="just"/>
            <a:r>
              <a:rPr lang="uk-UA" sz="2800" dirty="0" smtClean="0">
                <a:latin typeface="Times New Roman" pitchFamily="18" charset="0"/>
                <a:cs typeface="Times New Roman" pitchFamily="18" charset="0"/>
              </a:rPr>
              <a:t>Сприяти розвитку здобувачів освіти;</a:t>
            </a:r>
          </a:p>
          <a:p>
            <a:pPr algn="just"/>
            <a:r>
              <a:rPr lang="uk-UA" sz="2800" dirty="0" smtClean="0">
                <a:latin typeface="Times New Roman" pitchFamily="18" charset="0"/>
                <a:cs typeface="Times New Roman" pitchFamily="18" charset="0"/>
              </a:rPr>
              <a:t>З метою підвищення педагогічної майстерності займатися самоосвітою;</a:t>
            </a:r>
          </a:p>
          <a:p>
            <a:pPr algn="just"/>
            <a:r>
              <a:rPr lang="uk-UA" sz="2800" dirty="0" smtClean="0">
                <a:latin typeface="Times New Roman" pitchFamily="18" charset="0"/>
                <a:cs typeface="Times New Roman" pitchFamily="18" charset="0"/>
              </a:rPr>
              <a:t>Брати  участь в професійних конкурсах;</a:t>
            </a:r>
          </a:p>
          <a:p>
            <a:pPr algn="just"/>
            <a:r>
              <a:rPr lang="uk-UA" sz="2800" dirty="0" smtClean="0">
                <a:latin typeface="Times New Roman" pitchFamily="18" charset="0"/>
                <a:cs typeface="Times New Roman" pitchFamily="18" charset="0"/>
              </a:rPr>
              <a:t>Підвищувати професійну категорію. </a:t>
            </a:r>
            <a:endParaRPr lang="uk-UA" sz="2800" dirty="0">
              <a:latin typeface="Times New Roman" pitchFamily="18" charset="0"/>
              <a:cs typeface="Times New Roman" pitchFamily="18" charset="0"/>
            </a:endParaRPr>
          </a:p>
        </p:txBody>
      </p:sp>
      <p:pic>
        <p:nvPicPr>
          <p:cNvPr id="2050" name="Picture 2" descr="Записник з стікерами - 10618702 - замовити нанесення логотипу в Києві,  замовлення брендування на Записник з стікерами - 10618702 і друк на  рекламно-сувенірній продукції від fullmotion.com.u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4149080"/>
            <a:ext cx="3272880" cy="1914507"/>
          </a:xfrm>
          <a:prstGeom prst="rect">
            <a:avLst/>
          </a:prstGeom>
          <a:ln>
            <a:noFill/>
          </a:ln>
          <a:effectLst>
            <a:softEdge rad="112500"/>
          </a:effectLst>
        </p:spPr>
      </p:pic>
    </p:spTree>
    <p:extLst>
      <p:ext uri="{BB962C8B-B14F-4D97-AF65-F5344CB8AC3E}">
        <p14:creationId xmlns:p14="http://schemas.microsoft.com/office/powerpoint/2010/main" val="3926431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 y="0"/>
            <a:ext cx="9144002" cy="6858000"/>
            <a:chOff x="-2" y="0"/>
            <a:chExt cx="9144002" cy="6858000"/>
          </a:xfrm>
        </p:grpSpPr>
        <p:pic>
          <p:nvPicPr>
            <p:cNvPr id="9" name="Picture 2" descr="Рамка Україна ти моя PNG - AVATAN PL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10"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5" name="Прямоугольник 4"/>
          <p:cNvSpPr/>
          <p:nvPr/>
        </p:nvSpPr>
        <p:spPr>
          <a:xfrm>
            <a:off x="1362570" y="620688"/>
            <a:ext cx="6281720" cy="144655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uk-UA" sz="4400" b="1" dirty="0" smtClean="0">
                <a:ln w="10541" cmpd="sng">
                  <a:solidFill>
                    <a:srgbClr val="993300"/>
                  </a:solidFill>
                  <a:prstDash val="solid"/>
                </a:ln>
                <a:solidFill>
                  <a:srgbClr val="C00000"/>
                </a:solidFill>
                <a:latin typeface="Times New Roman" pitchFamily="18" charset="0"/>
                <a:cs typeface="Times New Roman" pitchFamily="18" charset="0"/>
              </a:rPr>
              <a:t>   Навчальна проблема, </a:t>
            </a:r>
          </a:p>
          <a:p>
            <a:pPr algn="ctr"/>
            <a:r>
              <a:rPr lang="uk-UA" sz="4400" b="1" dirty="0" smtClean="0">
                <a:ln w="10541" cmpd="sng">
                  <a:solidFill>
                    <a:srgbClr val="993300"/>
                  </a:solidFill>
                  <a:prstDash val="solid"/>
                </a:ln>
                <a:solidFill>
                  <a:srgbClr val="C00000"/>
                </a:solidFill>
                <a:latin typeface="Times New Roman" pitchFamily="18" charset="0"/>
                <a:cs typeface="Times New Roman" pitchFamily="18" charset="0"/>
              </a:rPr>
              <a:t>над якою працюю:</a:t>
            </a:r>
            <a:endParaRPr lang="ru-RU" sz="4400" b="1" dirty="0">
              <a:ln w="10541" cmpd="sng">
                <a:solidFill>
                  <a:srgbClr val="993300"/>
                </a:solidFill>
                <a:prstDash val="solid"/>
              </a:ln>
              <a:solidFill>
                <a:srgbClr val="C00000"/>
              </a:solidFill>
              <a:latin typeface="Times New Roman" pitchFamily="18" charset="0"/>
              <a:cs typeface="Times New Roman" pitchFamily="18" charset="0"/>
            </a:endParaRPr>
          </a:p>
        </p:txBody>
      </p:sp>
      <p:sp>
        <p:nvSpPr>
          <p:cNvPr id="6" name="TextBox 5"/>
          <p:cNvSpPr txBox="1"/>
          <p:nvPr/>
        </p:nvSpPr>
        <p:spPr>
          <a:xfrm>
            <a:off x="683568" y="2276872"/>
            <a:ext cx="7848872" cy="2308324"/>
          </a:xfrm>
          <a:prstGeom prst="rect">
            <a:avLst/>
          </a:prstGeom>
          <a:noFill/>
        </p:spPr>
        <p:txBody>
          <a:bodyPr wrap="square" rtlCol="0">
            <a:spAutoFit/>
          </a:bodyPr>
          <a:lstStyle/>
          <a:p>
            <a:pPr algn="ctr"/>
            <a:r>
              <a:rPr lang="ru-RU" sz="4800" dirty="0" err="1" smtClean="0">
                <a:latin typeface="Times New Roman" pitchFamily="18" charset="0"/>
                <a:cs typeface="Times New Roman" pitchFamily="18" charset="0"/>
              </a:rPr>
              <a:t>Корекційно-розвивальна</a:t>
            </a:r>
            <a:r>
              <a:rPr lang="ru-RU" sz="4800" dirty="0" smtClean="0">
                <a:latin typeface="Times New Roman" pitchFamily="18" charset="0"/>
                <a:cs typeface="Times New Roman" pitchFamily="18" charset="0"/>
              </a:rPr>
              <a:t> робота на уроках </a:t>
            </a:r>
            <a:r>
              <a:rPr lang="ru-RU" sz="4800" dirty="0" err="1" smtClean="0">
                <a:latin typeface="Times New Roman" pitchFamily="18" charset="0"/>
                <a:cs typeface="Times New Roman" pitchFamily="18" charset="0"/>
              </a:rPr>
              <a:t>української</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мови</a:t>
            </a:r>
            <a:r>
              <a:rPr lang="ru-RU" sz="4800" dirty="0" smtClean="0">
                <a:latin typeface="Times New Roman" pitchFamily="18" charset="0"/>
                <a:cs typeface="Times New Roman" pitchFamily="18" charset="0"/>
              </a:rPr>
              <a:t> та </a:t>
            </a:r>
            <a:r>
              <a:rPr lang="ru-RU" sz="4800" dirty="0" err="1" smtClean="0">
                <a:latin typeface="Times New Roman" pitchFamily="18" charset="0"/>
                <a:cs typeface="Times New Roman" pitchFamily="18" charset="0"/>
              </a:rPr>
              <a:t>літератури</a:t>
            </a:r>
            <a:endParaRPr lang="uk-UA" sz="4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5955740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 y="0"/>
            <a:ext cx="9144002" cy="6858000"/>
            <a:chOff x="-2" y="0"/>
            <a:chExt cx="9144002" cy="6858000"/>
          </a:xfrm>
        </p:grpSpPr>
        <p:pic>
          <p:nvPicPr>
            <p:cNvPr id="9"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10"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6" name="Прямоугольник 5"/>
          <p:cNvSpPr/>
          <p:nvPr/>
        </p:nvSpPr>
        <p:spPr>
          <a:xfrm rot="21108229">
            <a:off x="4324929" y="3868480"/>
            <a:ext cx="2798397" cy="1785336"/>
          </a:xfrm>
          <a:prstGeom prst="rect">
            <a:avLst/>
          </a:prstGeom>
          <a:noFill/>
        </p:spPr>
        <p:txBody>
          <a:bodyPr wrap="none" lIns="91440" tIns="45720" rIns="91440" bIns="45720">
            <a:prstTxWarp prst="textPlain">
              <a:avLst/>
            </a:prstTxWarp>
            <a:spAutoFit/>
          </a:bodyPr>
          <a:lstStyle/>
          <a:p>
            <a:pPr algn="ctr"/>
            <a:r>
              <a:rPr lang="uk-UA" sz="54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Дякую за </a:t>
            </a:r>
          </a:p>
          <a:p>
            <a:pPr algn="ctr"/>
            <a:r>
              <a:rPr lang="uk-UA" sz="54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увагу!</a:t>
            </a:r>
            <a:endParaRPr lang="ru-RU" sz="54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3"/>
          <p:cNvSpPr>
            <a:spLocks noGrp="1" noChangeArrowheads="1"/>
          </p:cNvSpPr>
          <p:nvPr>
            <p:ph idx="1"/>
          </p:nvPr>
        </p:nvSpPr>
        <p:spPr>
          <a:xfrm>
            <a:off x="179512" y="908720"/>
            <a:ext cx="8424863" cy="4035425"/>
          </a:xfrm>
        </p:spPr>
        <p:txBody>
          <a:bodyPr/>
          <a:lstStyle/>
          <a:p>
            <a:pPr algn="ctr" eaLnBrk="1" hangingPunct="1">
              <a:lnSpc>
                <a:spcPct val="90000"/>
              </a:lnSpc>
              <a:buFont typeface="Wingdings" pitchFamily="2" charset="2"/>
              <a:buNone/>
            </a:pPr>
            <a:r>
              <a:rPr lang="ru-RU" sz="3600" b="1" i="1" dirty="0" smtClean="0">
                <a:solidFill>
                  <a:srgbClr val="C00000"/>
                </a:solidFill>
                <a:latin typeface="Times New Roman" pitchFamily="18" charset="0"/>
                <a:cs typeface="Times New Roman" pitchFamily="18" charset="0"/>
              </a:rPr>
              <a:t>«</a:t>
            </a:r>
            <a:r>
              <a:rPr lang="ru-RU" sz="3600" b="1" i="1" dirty="0" err="1" smtClean="0">
                <a:solidFill>
                  <a:srgbClr val="C00000"/>
                </a:solidFill>
                <a:latin typeface="Times New Roman" pitchFamily="18" charset="0"/>
                <a:cs typeface="Times New Roman" pitchFamily="18" charset="0"/>
              </a:rPr>
              <a:t>Мистецтво</a:t>
            </a:r>
            <a:r>
              <a:rPr lang="ru-RU" sz="3600" b="1" i="1" dirty="0" smtClean="0">
                <a:solidFill>
                  <a:srgbClr val="C00000"/>
                </a:solidFill>
                <a:latin typeface="Times New Roman" pitchFamily="18" charset="0"/>
                <a:cs typeface="Times New Roman" pitchFamily="18" charset="0"/>
              </a:rPr>
              <a:t>  </a:t>
            </a:r>
            <a:r>
              <a:rPr lang="ru-RU" sz="3600" b="1" i="1" dirty="0" err="1" smtClean="0">
                <a:solidFill>
                  <a:srgbClr val="C00000"/>
                </a:solidFill>
                <a:latin typeface="Times New Roman" pitchFamily="18" charset="0"/>
                <a:cs typeface="Times New Roman" pitchFamily="18" charset="0"/>
              </a:rPr>
              <a:t>навчання</a:t>
            </a:r>
            <a:r>
              <a:rPr lang="ru-RU" sz="3600" b="1" i="1" dirty="0" smtClean="0">
                <a:solidFill>
                  <a:srgbClr val="C00000"/>
                </a:solidFill>
                <a:latin typeface="Times New Roman" pitchFamily="18" charset="0"/>
                <a:cs typeface="Times New Roman" pitchFamily="18" charset="0"/>
              </a:rPr>
              <a:t> не в </a:t>
            </a:r>
            <a:r>
              <a:rPr lang="ru-RU" sz="3600" b="1" i="1" dirty="0" err="1" smtClean="0">
                <a:solidFill>
                  <a:srgbClr val="C00000"/>
                </a:solidFill>
                <a:latin typeface="Times New Roman" pitchFamily="18" charset="0"/>
                <a:cs typeface="Times New Roman" pitchFamily="18" charset="0"/>
              </a:rPr>
              <a:t>умінні</a:t>
            </a:r>
            <a:r>
              <a:rPr lang="ru-RU" sz="3600" b="1" i="1" dirty="0" smtClean="0">
                <a:solidFill>
                  <a:srgbClr val="C00000"/>
                </a:solidFill>
                <a:latin typeface="Times New Roman" pitchFamily="18" charset="0"/>
                <a:cs typeface="Times New Roman" pitchFamily="18" charset="0"/>
              </a:rPr>
              <a:t> </a:t>
            </a:r>
            <a:r>
              <a:rPr lang="ru-RU" sz="3600" b="1" i="1" dirty="0" err="1" smtClean="0">
                <a:solidFill>
                  <a:srgbClr val="C00000"/>
                </a:solidFill>
                <a:latin typeface="Times New Roman" pitchFamily="18" charset="0"/>
                <a:cs typeface="Times New Roman" pitchFamily="18" charset="0"/>
              </a:rPr>
              <a:t>повідомляти</a:t>
            </a:r>
            <a:r>
              <a:rPr lang="ru-RU" sz="3600" b="1" i="1" dirty="0" smtClean="0">
                <a:solidFill>
                  <a:srgbClr val="C00000"/>
                </a:solidFill>
                <a:latin typeface="Times New Roman" pitchFamily="18" charset="0"/>
                <a:cs typeface="Times New Roman" pitchFamily="18" charset="0"/>
              </a:rPr>
              <a:t>, а в </a:t>
            </a:r>
            <a:r>
              <a:rPr lang="ru-RU" sz="3600" b="1" i="1" dirty="0" err="1" smtClean="0">
                <a:solidFill>
                  <a:srgbClr val="C00000"/>
                </a:solidFill>
                <a:latin typeface="Times New Roman" pitchFamily="18" charset="0"/>
                <a:cs typeface="Times New Roman" pitchFamily="18" charset="0"/>
              </a:rPr>
              <a:t>умінні</a:t>
            </a:r>
            <a:r>
              <a:rPr lang="ru-RU" sz="3600" b="1" i="1" dirty="0" smtClean="0">
                <a:solidFill>
                  <a:srgbClr val="C00000"/>
                </a:solidFill>
                <a:latin typeface="Times New Roman" pitchFamily="18" charset="0"/>
                <a:cs typeface="Times New Roman" pitchFamily="18" charset="0"/>
              </a:rPr>
              <a:t> </a:t>
            </a:r>
            <a:r>
              <a:rPr lang="ru-RU" sz="3600" b="1" i="1" dirty="0" err="1" smtClean="0">
                <a:solidFill>
                  <a:srgbClr val="C00000"/>
                </a:solidFill>
                <a:latin typeface="Times New Roman" pitchFamily="18" charset="0"/>
                <a:cs typeface="Times New Roman" pitchFamily="18" charset="0"/>
              </a:rPr>
              <a:t>збуджувати</a:t>
            </a:r>
            <a:r>
              <a:rPr lang="ru-RU" sz="3600" b="1" i="1" dirty="0" smtClean="0">
                <a:solidFill>
                  <a:srgbClr val="C00000"/>
                </a:solidFill>
                <a:latin typeface="Times New Roman" pitchFamily="18" charset="0"/>
                <a:cs typeface="Times New Roman" pitchFamily="18" charset="0"/>
              </a:rPr>
              <a:t>, </a:t>
            </a:r>
            <a:r>
              <a:rPr lang="ru-RU" sz="3600" b="1" i="1" dirty="0" err="1" smtClean="0">
                <a:solidFill>
                  <a:srgbClr val="C00000"/>
                </a:solidFill>
                <a:latin typeface="Times New Roman" pitchFamily="18" charset="0"/>
                <a:cs typeface="Times New Roman" pitchFamily="18" charset="0"/>
              </a:rPr>
              <a:t>будити</a:t>
            </a:r>
            <a:r>
              <a:rPr lang="ru-RU" sz="3600" b="1" i="1" dirty="0" smtClean="0">
                <a:solidFill>
                  <a:srgbClr val="C00000"/>
                </a:solidFill>
                <a:latin typeface="Times New Roman" pitchFamily="18" charset="0"/>
                <a:cs typeface="Times New Roman" pitchFamily="18" charset="0"/>
              </a:rPr>
              <a:t>, </a:t>
            </a:r>
            <a:r>
              <a:rPr lang="ru-RU" sz="3600" b="1" i="1" dirty="0" err="1" smtClean="0">
                <a:solidFill>
                  <a:srgbClr val="C00000"/>
                </a:solidFill>
                <a:latin typeface="Times New Roman" pitchFamily="18" charset="0"/>
                <a:cs typeface="Times New Roman" pitchFamily="18" charset="0"/>
              </a:rPr>
              <a:t>оживляти</a:t>
            </a:r>
            <a:r>
              <a:rPr lang="ru-RU" sz="3600" b="1" i="1" dirty="0" smtClean="0">
                <a:solidFill>
                  <a:srgbClr val="C00000"/>
                </a:solidFill>
                <a:latin typeface="Times New Roman" pitchFamily="18" charset="0"/>
                <a:cs typeface="Times New Roman" pitchFamily="18" charset="0"/>
              </a:rPr>
              <a:t>»</a:t>
            </a:r>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r>
              <a:rPr lang="ru-RU" sz="3600" b="1" i="1" dirty="0" smtClean="0">
                <a:solidFill>
                  <a:srgbClr val="C00000"/>
                </a:solidFill>
                <a:latin typeface="Times New Roman" pitchFamily="18" charset="0"/>
                <a:cs typeface="Times New Roman" pitchFamily="18" charset="0"/>
              </a:rPr>
              <a:t>                               </a:t>
            </a:r>
            <a:r>
              <a:rPr lang="ru-RU" sz="3600" b="1" i="1" dirty="0" err="1" smtClean="0">
                <a:solidFill>
                  <a:srgbClr val="C00000"/>
                </a:solidFill>
                <a:latin typeface="Times New Roman" pitchFamily="18" charset="0"/>
                <a:cs typeface="Times New Roman" pitchFamily="18" charset="0"/>
              </a:rPr>
              <a:t>А.Дистерверг</a:t>
            </a:r>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endParaRPr lang="ru-RU" sz="3600" dirty="0" smtClean="0">
              <a:solidFill>
                <a:srgbClr val="C00000"/>
              </a:solidFill>
              <a:latin typeface="Times New Roman" pitchFamily="18" charset="0"/>
              <a:cs typeface="Times New Roman" pitchFamily="18" charset="0"/>
            </a:endParaRPr>
          </a:p>
          <a:p>
            <a:pPr eaLnBrk="1" hangingPunct="1">
              <a:lnSpc>
                <a:spcPct val="90000"/>
              </a:lnSpc>
              <a:buFont typeface="Wingdings" pitchFamily="2" charset="2"/>
              <a:buNone/>
            </a:pPr>
            <a:endParaRPr lang="ru-RU" sz="3600" dirty="0" smtClean="0">
              <a:solidFill>
                <a:srgbClr val="C00000"/>
              </a:solidFill>
              <a:latin typeface="Times New Roman" pitchFamily="18" charset="0"/>
              <a:cs typeface="Times New Roman" pitchFamily="18" charset="0"/>
            </a:endParaRPr>
          </a:p>
        </p:txBody>
      </p:sp>
      <p:pic>
        <p:nvPicPr>
          <p:cNvPr id="11" name="Picture 2" descr="Нет описани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966375">
            <a:off x="1397689" y="2720788"/>
            <a:ext cx="2534013" cy="33123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 y="0"/>
            <a:ext cx="9144002" cy="6858000"/>
            <a:chOff x="-2" y="0"/>
            <a:chExt cx="9144002" cy="6858000"/>
          </a:xfrm>
        </p:grpSpPr>
        <p:pic>
          <p:nvPicPr>
            <p:cNvPr id="6"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3275856" y="620688"/>
            <a:ext cx="2426522" cy="1325563"/>
          </a:xfrm>
        </p:spPr>
        <p:txBody>
          <a:bodyPr rtlCol="0">
            <a:normAutofit/>
          </a:bodyPr>
          <a:lstStyle/>
          <a:p>
            <a:pPr eaLnBrk="1" fontAlgn="auto" hangingPunct="1">
              <a:spcAft>
                <a:spcPts val="0"/>
              </a:spcAft>
              <a:defRPr/>
            </a:pPr>
            <a:r>
              <a:rPr lang="uk-UA" sz="4400" b="1" dirty="0" smtClean="0">
                <a:solidFill>
                  <a:srgbClr val="C00000"/>
                </a:solidFill>
                <a:latin typeface="Times New Roman" pitchFamily="18" charset="0"/>
                <a:cs typeface="Times New Roman" pitchFamily="18" charset="0"/>
              </a:rPr>
              <a:t>Мета</a:t>
            </a:r>
            <a:endParaRPr lang="ru-RU" sz="4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755576" y="2132856"/>
            <a:ext cx="7704856" cy="3744416"/>
          </a:xfrm>
        </p:spPr>
        <p:txBody>
          <a:bodyPr rtlCol="0">
            <a:normAutofit/>
          </a:bodyPr>
          <a:lstStyle/>
          <a:p>
            <a:pPr algn="just" eaLnBrk="1" fontAlgn="auto" hangingPunct="1">
              <a:spcAft>
                <a:spcPts val="0"/>
              </a:spcAft>
              <a:buFont typeface="Arial" pitchFamily="34" charset="0"/>
              <a:buNone/>
              <a:defRPr/>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створення</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оптимальних</a:t>
            </a:r>
            <a:r>
              <a:rPr lang="ru-RU" sz="2800" dirty="0">
                <a:latin typeface="Times New Roman" pitchFamily="18" charset="0"/>
                <a:cs typeface="Times New Roman" pitchFamily="18" charset="0"/>
              </a:rPr>
              <a:t> умов для </a:t>
            </a:r>
            <a:r>
              <a:rPr lang="ru-RU" sz="2800" dirty="0" err="1">
                <a:latin typeface="Times New Roman" pitchFamily="18" charset="0"/>
                <a:cs typeface="Times New Roman" pitchFamily="18" charset="0"/>
              </a:rPr>
              <a:t>розвитку</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дитини</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на уроках </a:t>
            </a:r>
            <a:r>
              <a:rPr lang="ru-RU" sz="2800" dirty="0" err="1">
                <a:latin typeface="Times New Roman" pitchFamily="18" charset="0"/>
                <a:cs typeface="Times New Roman" pitchFamily="18" charset="0"/>
              </a:rPr>
              <a:t>словесності</a:t>
            </a:r>
            <a:r>
              <a:rPr lang="ru-RU" sz="2800" dirty="0" smtClean="0">
                <a:latin typeface="Times New Roman" pitchFamily="18" charset="0"/>
                <a:cs typeface="Times New Roman" pitchFamily="18" charset="0"/>
              </a:rPr>
              <a:t>;</a:t>
            </a:r>
          </a:p>
          <a:p>
            <a:pPr algn="just" eaLnBrk="1" fontAlgn="auto" hangingPunct="1">
              <a:spcAft>
                <a:spcPts val="0"/>
              </a:spcAft>
              <a:buFont typeface="Arial" pitchFamily="34" charset="0"/>
              <a:buNone/>
              <a:defRPr/>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створення</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атмосфери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співробітництва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взаємодії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вчителя</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учня</a:t>
            </a:r>
            <a:r>
              <a:rPr lang="ru-RU" sz="2800" dirty="0" smtClean="0">
                <a:latin typeface="Times New Roman" pitchFamily="18" charset="0"/>
                <a:cs typeface="Times New Roman" pitchFamily="18" charset="0"/>
              </a:rPr>
              <a:t>;</a:t>
            </a:r>
          </a:p>
          <a:p>
            <a:pPr algn="just" eaLnBrk="1" fontAlgn="auto" hangingPunct="1">
              <a:spcAft>
                <a:spcPts val="0"/>
              </a:spcAft>
              <a:buFont typeface="Arial" pitchFamily="34" charset="0"/>
              <a:buNone/>
              <a:defRPr/>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розвиток</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соціальної</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громадянської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компетентності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дитини</a:t>
            </a:r>
            <a:r>
              <a:rPr lang="ru-RU" sz="2800" dirty="0">
                <a:latin typeface="Times New Roman" pitchFamily="18" charset="0"/>
                <a:cs typeface="Times New Roman" pitchFamily="18" charset="0"/>
              </a:rPr>
              <a:t>.</a:t>
            </a:r>
          </a:p>
        </p:txBody>
      </p:sp>
      <p:pic>
        <p:nvPicPr>
          <p:cNvPr id="8" name="Picture 2" descr="славянские языки скачать бесплатно - Славянские языки Индоевропейские языки  чешский болгарский - Baltoslavic Языков"/>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764704"/>
            <a:ext cx="1512168" cy="1163206"/>
          </a:xfrm>
          <a:prstGeom prst="rect">
            <a:avLst/>
          </a:prstGeom>
          <a:noFill/>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 y="0"/>
            <a:ext cx="9144002" cy="6858000"/>
            <a:chOff x="-2" y="0"/>
            <a:chExt cx="9144002" cy="6858000"/>
          </a:xfrm>
        </p:grpSpPr>
        <p:pic>
          <p:nvPicPr>
            <p:cNvPr id="8"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9"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Заголовок 1"/>
          <p:cNvSpPr>
            <a:spLocks noGrp="1"/>
          </p:cNvSpPr>
          <p:nvPr>
            <p:ph type="title"/>
          </p:nvPr>
        </p:nvSpPr>
        <p:spPr>
          <a:xfrm>
            <a:off x="1043608" y="476672"/>
            <a:ext cx="7560840" cy="1152128"/>
          </a:xfrm>
        </p:spPr>
        <p:txBody>
          <a:bodyPr rtlCol="0">
            <a:normAutofit fontScale="90000"/>
          </a:bodyPr>
          <a:lstStyle/>
          <a:p>
            <a:pPr algn="ctr" eaLnBrk="1" fontAlgn="auto" hangingPunct="1">
              <a:spcAft>
                <a:spcPts val="0"/>
              </a:spcAft>
              <a:defRPr/>
            </a:pPr>
            <a:r>
              <a:rPr lang="uk-UA" b="1" dirty="0" smtClean="0">
                <a:solidFill>
                  <a:srgbClr val="C00000"/>
                </a:solidFill>
                <a:latin typeface="Times New Roman" pitchFamily="18" charset="0"/>
                <a:cs typeface="Times New Roman" pitchFamily="18" charset="0"/>
              </a:rPr>
              <a:t>Актуальність і перспективність</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827584" y="1628800"/>
            <a:ext cx="7344816" cy="3140968"/>
          </a:xfrm>
        </p:spPr>
        <p:txBody>
          <a:bodyPr rtlCol="0">
            <a:noAutofit/>
          </a:bodyPr>
          <a:lstStyle/>
          <a:p>
            <a:pPr marL="93663" indent="550863" algn="just" eaLnBrk="1" fontAlgn="auto" hangingPunct="1">
              <a:spcAft>
                <a:spcPts val="0"/>
              </a:spcAft>
              <a:buFont typeface="Arial" pitchFamily="34" charset="0"/>
              <a:buNone/>
              <a:defRPr/>
            </a:pPr>
            <a:r>
              <a:rPr lang="uk-UA" sz="2400" b="1" i="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Тенденція сучасного навчання полягає в спонуканні дітей до мовленнєво-розумової активності в різноманітних формах навчальної діяльності. Тому, на уроках рідної мови слід приділяти значну увагу використанню різноманітних практичних завдань, в процесі яких здійснювалася б корекція мовленнєвого недорозвитку і одночасно розвивалася б увага, пам'ять, логічне мислення, доказовість, різні форми контролю і самооцінки, тобто того, що створює основу формування активної мовленнєво-розумової діяльності і лінгвістичної орієнтації.</a:t>
            </a:r>
            <a:endParaRPr lang="ru-RU" sz="2400" dirty="0">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 y="0"/>
            <a:ext cx="9144002" cy="6858000"/>
            <a:chOff x="-2" y="0"/>
            <a:chExt cx="9144002" cy="6858000"/>
          </a:xfrm>
        </p:grpSpPr>
        <p:pic>
          <p:nvPicPr>
            <p:cNvPr id="6"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7"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136193" name="Rectangle 1"/>
          <p:cNvSpPr>
            <a:spLocks noChangeArrowheads="1"/>
          </p:cNvSpPr>
          <p:nvPr/>
        </p:nvSpPr>
        <p:spPr bwMode="auto">
          <a:xfrm>
            <a:off x="971600" y="949370"/>
            <a:ext cx="72362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539750"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Навчання української мови має </a:t>
            </a:r>
            <a:r>
              <a:rPr kumimoji="0" lang="uk-UA"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корекційну</a:t>
            </a:r>
            <a:r>
              <a:rPr kumimoji="0" lang="uk-U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практичну спрямованість. </a:t>
            </a:r>
            <a:r>
              <a:rPr kumimoji="0" lang="uk-UA"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Корекційна</a:t>
            </a:r>
            <a:r>
              <a:rPr kumimoji="0" lang="uk-UA"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спрямованість</a:t>
            </a:r>
            <a:r>
              <a:rPr kumimoji="0" lang="uk-U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здійснюється в області мовленнєвого розвитку дітей, бо основною метою уроків української мови є формування мовлення, як засобу спілкування, засобу корекції пізнавальної діяльності учнів та їх кращої адаптації після закінчення школи. </a:t>
            </a:r>
          </a:p>
          <a:p>
            <a:pPr marR="0" lvl="0" indent="539750"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Прийомами роботи, які сприяють підвищенню активної розумової діяльності дітей та рівня їх свідомості - це </a:t>
            </a:r>
            <a:r>
              <a:rPr kumimoji="0" lang="uk-UA"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порівняння, співвідношення, доказовість, аналіз та синтез класифікація та аналогія.</a:t>
            </a:r>
            <a:endParaRPr kumimoji="0" lang="uk-UA"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 y="0"/>
            <a:ext cx="9144002" cy="6858000"/>
            <a:chOff x="-2" y="0"/>
            <a:chExt cx="9144002" cy="6858000"/>
          </a:xfrm>
        </p:grpSpPr>
        <p:pic>
          <p:nvPicPr>
            <p:cNvPr id="4"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5"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755576" y="764704"/>
            <a:ext cx="7704856" cy="2308324"/>
          </a:xfrm>
          <a:prstGeom prst="rect">
            <a:avLst/>
          </a:prstGeom>
        </p:spPr>
        <p:txBody>
          <a:bodyPr wrap="square">
            <a:spAutoFit/>
          </a:bodyPr>
          <a:lstStyle/>
          <a:p>
            <a:pPr indent="623888" algn="just"/>
            <a:r>
              <a:rPr lang="uk-UA" dirty="0" smtClean="0">
                <a:latin typeface="Times New Roman" pitchFamily="18" charset="0"/>
                <a:cs typeface="Times New Roman" pitchFamily="18" charset="0"/>
              </a:rPr>
              <a:t>Оволодіння словниковою системою формує всі основні психічні процеси у дитини і те, що слово виявляється, таким чином міцним фактором, формуючим психічну діяльність. Робота по корекції недоліків словникового запасу проводиться в плані збагачення словника та його уточнення. Систематичне проведення словникової роботи підвищує рівень загального розвитку розумово відсталих учнів, так як від правильного позначення предмета чи явища навколишнього світу залежить подальше вдосконалення мовленнєвої системи мислення.</a:t>
            </a:r>
            <a:endParaRPr lang="ru-RU" dirty="0">
              <a:latin typeface="Times New Roman" pitchFamily="18" charset="0"/>
              <a:cs typeface="Times New Roman" pitchFamily="18" charset="0"/>
            </a:endParaRPr>
          </a:p>
        </p:txBody>
      </p:sp>
      <p:pic>
        <p:nvPicPr>
          <p:cNvPr id="140290" name="Picture 2" descr="ЛІТЕРАТУРНЕ ЧИТАННЯ 3 клас - презентація з читання"/>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3808" y="3212976"/>
            <a:ext cx="3816424" cy="2859841"/>
          </a:xfrm>
          <a:prstGeom prst="rect">
            <a:avLst/>
          </a:prstGeom>
          <a:noFill/>
        </p:spPr>
      </p:pic>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 y="0"/>
            <a:ext cx="9144002" cy="6858000"/>
            <a:chOff x="-2" y="0"/>
            <a:chExt cx="9144002" cy="6858000"/>
          </a:xfrm>
        </p:grpSpPr>
        <p:pic>
          <p:nvPicPr>
            <p:cNvPr id="4" name="Picture 2" descr="Рамка Україна ти моя PNG - AVATAN P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42999" y="-1143001"/>
              <a:ext cx="6858000" cy="9144002"/>
            </a:xfrm>
            <a:prstGeom prst="rect">
              <a:avLst/>
            </a:prstGeom>
            <a:noFill/>
          </p:spPr>
        </p:pic>
        <p:pic>
          <p:nvPicPr>
            <p:cNvPr id="5" name="Picture 14" descr="Українська символіка прапор україни квіти жовто синя стрічка – Фото та  картинки квітів, листівки та привітанн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301208"/>
              <a:ext cx="2385887" cy="1556792"/>
            </a:xfrm>
            <a:prstGeom prst="rect">
              <a:avLst/>
            </a:prstGeom>
            <a:noFill/>
          </p:spPr>
        </p:pic>
      </p:grpSp>
      <p:sp>
        <p:nvSpPr>
          <p:cNvPr id="2" name="Прямоугольник 1"/>
          <p:cNvSpPr/>
          <p:nvPr/>
        </p:nvSpPr>
        <p:spPr>
          <a:xfrm>
            <a:off x="683568" y="671691"/>
            <a:ext cx="7632848" cy="5324535"/>
          </a:xfrm>
          <a:prstGeom prst="rect">
            <a:avLst/>
          </a:prstGeom>
        </p:spPr>
        <p:txBody>
          <a:bodyPr wrap="square">
            <a:spAutoFit/>
          </a:bodyPr>
          <a:lstStyle/>
          <a:p>
            <a:pPr indent="446088" algn="just"/>
            <a:r>
              <a:rPr lang="uk-UA" sz="1700" dirty="0" smtClean="0">
                <a:latin typeface="Times New Roman" pitchFamily="18" charset="0"/>
                <a:cs typeface="Times New Roman" pitchFamily="18" charset="0"/>
              </a:rPr>
              <a:t>Основним прийомом уточнення або розкриття значення слова є </a:t>
            </a:r>
            <a:r>
              <a:rPr lang="uk-UA" sz="1700" dirty="0" smtClean="0">
                <a:solidFill>
                  <a:srgbClr val="C00000"/>
                </a:solidFill>
                <a:latin typeface="Times New Roman" pitchFamily="18" charset="0"/>
                <a:cs typeface="Times New Roman" pitchFamily="18" charset="0"/>
              </a:rPr>
              <a:t>показ іншого предмета, порівняння двох схожих, демонстрація предмета, його зображення в цілому або у фрагментарному вигляді, спрямовані запитання (Якого кольору?) запис плану спостереження, конкретизація запитань. </a:t>
            </a:r>
            <a:r>
              <a:rPr lang="uk-UA" sz="1700" dirty="0" smtClean="0">
                <a:latin typeface="Times New Roman" pitchFamily="18" charset="0"/>
                <a:cs typeface="Times New Roman" pitchFamily="18" charset="0"/>
              </a:rPr>
              <a:t>Для уроків української мови зберігаються нові слова, уточнюється їх значення, визначаються граматичні ознаки, встановлюється правильність написання. Для закріплення використовуються лексикологічні, лексико-граматичні, лексико - стилістичні вправи.</a:t>
            </a:r>
            <a:endParaRPr lang="ru-RU" sz="1700" dirty="0" smtClean="0">
              <a:latin typeface="Times New Roman" pitchFamily="18" charset="0"/>
              <a:cs typeface="Times New Roman" pitchFamily="18" charset="0"/>
            </a:endParaRPr>
          </a:p>
          <a:p>
            <a:pPr indent="446088" algn="just"/>
            <a:r>
              <a:rPr lang="uk-UA" sz="1700" dirty="0" smtClean="0">
                <a:solidFill>
                  <a:srgbClr val="C00000"/>
                </a:solidFill>
                <a:latin typeface="Times New Roman" pitchFamily="18" charset="0"/>
                <a:cs typeface="Times New Roman" pitchFamily="18" charset="0"/>
              </a:rPr>
              <a:t>Лексико - логічні вправи:</a:t>
            </a:r>
            <a:endParaRPr lang="ru-RU" sz="1700" dirty="0" smtClean="0">
              <a:solidFill>
                <a:srgbClr val="C00000"/>
              </a:solidFill>
              <a:latin typeface="Times New Roman" pitchFamily="18" charset="0"/>
              <a:cs typeface="Times New Roman" pitchFamily="18" charset="0"/>
            </a:endParaRPr>
          </a:p>
          <a:p>
            <a:pPr indent="446088" algn="just"/>
            <a:r>
              <a:rPr lang="uk-UA" sz="1700" dirty="0" smtClean="0">
                <a:latin typeface="Times New Roman" pitchFamily="18" charset="0"/>
                <a:cs typeface="Times New Roman" pitchFamily="18" charset="0"/>
              </a:rPr>
              <a:t>-	визначення предметів по ознаках, протиставляння предметів, аналіз та        синтез предмета, розчленування на частини, впізнавання цілого по частинам,  класифікація  по родовому  поняттю  або  за належністю, узагальнення предметів.</a:t>
            </a:r>
            <a:endParaRPr lang="ru-RU" sz="1700" dirty="0" smtClean="0">
              <a:latin typeface="Times New Roman" pitchFamily="18" charset="0"/>
              <a:cs typeface="Times New Roman" pitchFamily="18" charset="0"/>
            </a:endParaRPr>
          </a:p>
          <a:p>
            <a:pPr indent="446088" algn="just"/>
            <a:r>
              <a:rPr lang="uk-UA" sz="1700" dirty="0" smtClean="0">
                <a:solidFill>
                  <a:srgbClr val="C00000"/>
                </a:solidFill>
                <a:latin typeface="Times New Roman" pitchFamily="18" charset="0"/>
                <a:cs typeface="Times New Roman" pitchFamily="18" charset="0"/>
              </a:rPr>
              <a:t>Лексико - граматичні вправи:</a:t>
            </a:r>
            <a:endParaRPr lang="ru-RU" sz="1700" dirty="0" smtClean="0">
              <a:solidFill>
                <a:srgbClr val="C00000"/>
              </a:solidFill>
              <a:latin typeface="Times New Roman" pitchFamily="18" charset="0"/>
              <a:cs typeface="Times New Roman" pitchFamily="18" charset="0"/>
            </a:endParaRPr>
          </a:p>
          <a:p>
            <a:pPr indent="446088" algn="just"/>
            <a:r>
              <a:rPr lang="uk-UA" sz="1700" dirty="0" smtClean="0">
                <a:latin typeface="Times New Roman" pitchFamily="18" charset="0"/>
                <a:cs typeface="Times New Roman" pitchFamily="18" charset="0"/>
              </a:rPr>
              <a:t>-	вправи  на утворення  однієї частини  мови  від  іншої,  розрізнення змінення (одно корінних) і споріднених слів (</a:t>
            </a:r>
            <a:r>
              <a:rPr lang="uk-UA" sz="1700" dirty="0" err="1" smtClean="0">
                <a:latin typeface="Times New Roman" pitchFamily="18" charset="0"/>
                <a:cs typeface="Times New Roman" pitchFamily="18" charset="0"/>
              </a:rPr>
              <a:t>слів</a:t>
            </a:r>
            <a:r>
              <a:rPr lang="uk-UA" sz="1700" dirty="0" smtClean="0">
                <a:latin typeface="Times New Roman" pitchFamily="18" charset="0"/>
                <a:cs typeface="Times New Roman" pitchFamily="18" charset="0"/>
              </a:rPr>
              <a:t> - родичів), тощо.</a:t>
            </a:r>
            <a:endParaRPr lang="ru-RU" sz="1700" dirty="0" smtClean="0">
              <a:latin typeface="Times New Roman" pitchFamily="18" charset="0"/>
              <a:cs typeface="Times New Roman" pitchFamily="18" charset="0"/>
            </a:endParaRPr>
          </a:p>
          <a:p>
            <a:pPr indent="446088" algn="just"/>
            <a:r>
              <a:rPr lang="uk-UA" sz="1700" dirty="0" smtClean="0">
                <a:solidFill>
                  <a:srgbClr val="C00000"/>
                </a:solidFill>
                <a:latin typeface="Times New Roman" pitchFamily="18" charset="0"/>
                <a:cs typeface="Times New Roman" pitchFamily="18" charset="0"/>
              </a:rPr>
              <a:t>Лексико - стилістичні вправи:</a:t>
            </a:r>
            <a:endParaRPr lang="ru-RU" sz="1700" dirty="0" smtClean="0">
              <a:solidFill>
                <a:srgbClr val="C00000"/>
              </a:solidFill>
              <a:latin typeface="Times New Roman" pitchFamily="18" charset="0"/>
              <a:cs typeface="Times New Roman" pitchFamily="18" charset="0"/>
            </a:endParaRPr>
          </a:p>
          <a:p>
            <a:pPr indent="446088" algn="just"/>
            <a:r>
              <a:rPr lang="uk-UA" sz="1700" dirty="0" smtClean="0">
                <a:latin typeface="Times New Roman" pitchFamily="18" charset="0"/>
                <a:cs typeface="Times New Roman" pitchFamily="18" charset="0"/>
              </a:rPr>
              <a:t>-	використовуються для закріплення слова та його зв'язки з іншими словами в реченні. Ці вправи сприяють засвоєнню учнями знань, необхідних для побудови речень та зв'язних висловлювань.</a:t>
            </a:r>
            <a:endParaRPr lang="ru-RU" sz="1700" dirty="0">
              <a:latin typeface="Times New Roman" pitchFamily="18" charset="0"/>
              <a:cs typeface="Times New Roman" pitchFamily="18" charset="0"/>
            </a:endParaRPr>
          </a:p>
        </p:txBody>
      </p:sp>
    </p:spTree>
  </p:cSld>
  <p:clrMapOvr>
    <a:masterClrMapping/>
  </p:clrMapOvr>
  <p:transition>
    <p:strips dir="rd"/>
  </p:transition>
</p:sld>
</file>

<file path=ppt/theme/theme1.xml><?xml version="1.0" encoding="utf-8"?>
<a:theme xmlns:a="http://schemas.openxmlformats.org/drawingml/2006/main" name="Синий обелиск">
  <a:themeElements>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Синий обелиск">
      <a:majorFont>
        <a:latin typeface="Arial"/>
        <a:ea typeface=""/>
        <a:cs typeface=""/>
      </a:majorFont>
      <a:minorFont>
        <a:latin typeface="Times New Roman"/>
        <a:ea typeface=""/>
        <a:cs typeface=""/>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Синий обелиск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Синий обелиск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TotalTime>
  <Words>1307</Words>
  <Application>Microsoft Office PowerPoint</Application>
  <PresentationFormat>Екран (4:3)</PresentationFormat>
  <Paragraphs>186</Paragraphs>
  <Slides>40</Slides>
  <Notes>2</Notes>
  <HiddenSlides>0</HiddenSlides>
  <MMClips>0</MMClips>
  <ScaleCrop>false</ScaleCrop>
  <HeadingPairs>
    <vt:vector size="4" baseType="variant">
      <vt:variant>
        <vt:lpstr>Тема</vt:lpstr>
      </vt:variant>
      <vt:variant>
        <vt:i4>5</vt:i4>
      </vt:variant>
      <vt:variant>
        <vt:lpstr>Заголовки слайдів</vt:lpstr>
      </vt:variant>
      <vt:variant>
        <vt:i4>40</vt:i4>
      </vt:variant>
    </vt:vector>
  </HeadingPairs>
  <TitlesOfParts>
    <vt:vector size="45" baseType="lpstr">
      <vt:lpstr>Синий обелиск</vt:lpstr>
      <vt:lpstr>1_Тема Office</vt:lpstr>
      <vt:lpstr>3_Тема Office</vt:lpstr>
      <vt:lpstr>Оформление по умолчанию</vt:lpstr>
      <vt:lpstr>Облака</vt:lpstr>
      <vt:lpstr>Презентація PowerPoint</vt:lpstr>
      <vt:lpstr>Презентація PowerPoint</vt:lpstr>
      <vt:lpstr>Презентація PowerPoint</vt:lpstr>
      <vt:lpstr>Презентація PowerPoint</vt:lpstr>
      <vt:lpstr>Мета</vt:lpstr>
      <vt:lpstr>Актуальність і перспективність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Використання інтерактивних технологій</vt:lpstr>
      <vt:lpstr>Презентація PowerPoint</vt:lpstr>
      <vt:lpstr>Презентація PowerPoint</vt:lpstr>
      <vt:lpstr>Інтерактивні вправи</vt:lpstr>
      <vt:lpstr>Презентація PowerPoint</vt:lpstr>
      <vt:lpstr>Командна робота</vt:lpstr>
      <vt:lpstr>Проєктна робота</vt:lpstr>
      <vt:lpstr>Презентація PowerPoint</vt:lpstr>
      <vt:lpstr>Для активізації пізнавальної діяльності здобувачів освіти використовую дидактичні ігри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Сучасні уроки української мови</vt:lpstr>
      <vt:lpstr>Презентація PowerPoint</vt:lpstr>
      <vt:lpstr>Презентація PowerPoint</vt:lpstr>
      <vt:lpstr>З досвіду</vt:lpstr>
      <vt:lpstr>Мої досягнення</vt:lpstr>
      <vt:lpstr>Мої досягнення</vt:lpstr>
      <vt:lpstr>Мої досягнення</vt:lpstr>
      <vt:lpstr>Плани на майбутнє</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575</cp:revision>
  <dcterms:created xsi:type="dcterms:W3CDTF">2013-12-06T17:08:06Z</dcterms:created>
  <dcterms:modified xsi:type="dcterms:W3CDTF">2022-02-14T22:46:40Z</dcterms:modified>
</cp:coreProperties>
</file>