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80" r:id="rId2"/>
    <p:sldMasterId id="2147483804" r:id="rId3"/>
  </p:sldMasterIdLst>
  <p:notesMasterIdLst>
    <p:notesMasterId r:id="rId28"/>
  </p:notesMasterIdLst>
  <p:sldIdLst>
    <p:sldId id="271" r:id="rId4"/>
    <p:sldId id="272" r:id="rId5"/>
    <p:sldId id="257" r:id="rId6"/>
    <p:sldId id="299" r:id="rId7"/>
    <p:sldId id="258" r:id="rId8"/>
    <p:sldId id="259" r:id="rId9"/>
    <p:sldId id="281" r:id="rId10"/>
    <p:sldId id="291" r:id="rId11"/>
    <p:sldId id="294" r:id="rId12"/>
    <p:sldId id="286" r:id="rId13"/>
    <p:sldId id="296" r:id="rId14"/>
    <p:sldId id="282" r:id="rId15"/>
    <p:sldId id="275" r:id="rId16"/>
    <p:sldId id="277" r:id="rId17"/>
    <p:sldId id="279" r:id="rId18"/>
    <p:sldId id="256" r:id="rId19"/>
    <p:sldId id="261" r:id="rId20"/>
    <p:sldId id="276" r:id="rId21"/>
    <p:sldId id="264" r:id="rId22"/>
    <p:sldId id="284" r:id="rId23"/>
    <p:sldId id="262" r:id="rId24"/>
    <p:sldId id="268" r:id="rId25"/>
    <p:sldId id="274" r:id="rId26"/>
    <p:sldId id="270" r:id="rId27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82" autoAdjust="0"/>
    <p:restoredTop sz="86486" autoAdjust="0"/>
  </p:normalViewPr>
  <p:slideViewPr>
    <p:cSldViewPr>
      <p:cViewPr>
        <p:scale>
          <a:sx n="87" d="100"/>
          <a:sy n="87" d="100"/>
        </p:scale>
        <p:origin x="-300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image" Target="../media/image4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A6781-FA13-49DA-9D80-E8762D771C0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4A1076-1382-4D22-8F6E-987FA34AC10E}">
      <dgm:prSet/>
      <dgm:spPr/>
      <dgm:t>
        <a:bodyPr/>
        <a:lstStyle/>
        <a:p>
          <a:pPr rtl="0"/>
          <a:r>
            <a:rPr lang="uk-UA" smtClean="0"/>
            <a:t>освіта</a:t>
          </a:r>
          <a:endParaRPr lang="ru-RU"/>
        </a:p>
      </dgm:t>
    </dgm:pt>
    <dgm:pt modelId="{9EDC69E2-172F-4A57-BAF3-17D75F453650}" type="parTrans" cxnId="{6FF62377-09EF-4935-9123-72D554DE09FA}">
      <dgm:prSet/>
      <dgm:spPr/>
      <dgm:t>
        <a:bodyPr/>
        <a:lstStyle/>
        <a:p>
          <a:endParaRPr lang="ru-RU"/>
        </a:p>
      </dgm:t>
    </dgm:pt>
    <dgm:pt modelId="{7636C2AD-B55A-421F-A676-6957547307B5}" type="sibTrans" cxnId="{6FF62377-09EF-4935-9123-72D554DE09FA}">
      <dgm:prSet/>
      <dgm:spPr/>
      <dgm:t>
        <a:bodyPr/>
        <a:lstStyle/>
        <a:p>
          <a:endParaRPr lang="ru-RU"/>
        </a:p>
      </dgm:t>
    </dgm:pt>
    <dgm:pt modelId="{57BB0A36-7E2B-4094-924A-09F147E52C3B}">
      <dgm:prSet custT="1"/>
      <dgm:spPr/>
      <dgm:t>
        <a:bodyPr/>
        <a:lstStyle/>
        <a:p>
          <a:pPr algn="ctr" rtl="0"/>
          <a:r>
            <a:rPr lang="uk-UA" sz="1400" b="1" dirty="0" smtClean="0"/>
            <a:t>Факультет перепідготовки педагогічних працівників за спеціальністю спеціальна освіта ДОІПП</a:t>
          </a:r>
          <a:endParaRPr lang="ru-RU" sz="1400" b="1" dirty="0"/>
        </a:p>
      </dgm:t>
    </dgm:pt>
    <dgm:pt modelId="{E6AA59E5-6A49-41DF-B353-19CEAF88BD3E}" type="parTrans" cxnId="{40A56406-0498-438B-94CA-C8299E710354}">
      <dgm:prSet/>
      <dgm:spPr/>
      <dgm:t>
        <a:bodyPr/>
        <a:lstStyle/>
        <a:p>
          <a:endParaRPr lang="ru-RU"/>
        </a:p>
      </dgm:t>
    </dgm:pt>
    <dgm:pt modelId="{480D4242-DA14-4EEB-80BB-CEF558A68AC8}" type="sibTrans" cxnId="{40A56406-0498-438B-94CA-C8299E710354}">
      <dgm:prSet/>
      <dgm:spPr/>
      <dgm:t>
        <a:bodyPr/>
        <a:lstStyle/>
        <a:p>
          <a:endParaRPr lang="ru-RU"/>
        </a:p>
      </dgm:t>
    </dgm:pt>
    <dgm:pt modelId="{E0EA7C3B-BF1F-4991-9C76-E7BE211015C3}">
      <dgm:prSet/>
      <dgm:spPr/>
      <dgm:t>
        <a:bodyPr/>
        <a:lstStyle/>
        <a:p>
          <a:pPr rtl="0"/>
          <a:r>
            <a:rPr lang="uk-UA" dirty="0" smtClean="0"/>
            <a:t>спеціальність</a:t>
          </a:r>
          <a:endParaRPr lang="ru-RU" dirty="0"/>
        </a:p>
      </dgm:t>
    </dgm:pt>
    <dgm:pt modelId="{FF41D918-0BF8-4690-A91E-34A2CD361AF9}" type="parTrans" cxnId="{17C3E304-0A69-47B1-8B24-615B69A9CEE3}">
      <dgm:prSet/>
      <dgm:spPr/>
      <dgm:t>
        <a:bodyPr/>
        <a:lstStyle/>
        <a:p>
          <a:endParaRPr lang="ru-RU"/>
        </a:p>
      </dgm:t>
    </dgm:pt>
    <dgm:pt modelId="{FDB88718-8B6B-4353-895F-AF12DAE031E3}" type="sibTrans" cxnId="{17C3E304-0A69-47B1-8B24-615B69A9CEE3}">
      <dgm:prSet/>
      <dgm:spPr/>
      <dgm:t>
        <a:bodyPr/>
        <a:lstStyle/>
        <a:p>
          <a:endParaRPr lang="ru-RU"/>
        </a:p>
      </dgm:t>
    </dgm:pt>
    <dgm:pt modelId="{BC425E19-60D7-4669-9B1E-7B9F827D9EA4}">
      <dgm:prSet/>
      <dgm:spPr/>
      <dgm:t>
        <a:bodyPr/>
        <a:lstStyle/>
        <a:p>
          <a:pPr algn="ctr" rtl="0"/>
          <a:r>
            <a:rPr lang="uk-UA" b="1" dirty="0" smtClean="0"/>
            <a:t>Вчитель загальноосвітньої спеціальної школи</a:t>
          </a:r>
          <a:endParaRPr lang="ru-RU" b="1" dirty="0"/>
        </a:p>
      </dgm:t>
    </dgm:pt>
    <dgm:pt modelId="{37A6E7FD-34A5-4FC4-90CC-CA851E51FEBB}" type="parTrans" cxnId="{7C182ABE-01B0-4071-83FF-D46E6FF86EA6}">
      <dgm:prSet/>
      <dgm:spPr/>
      <dgm:t>
        <a:bodyPr/>
        <a:lstStyle/>
        <a:p>
          <a:endParaRPr lang="ru-RU"/>
        </a:p>
      </dgm:t>
    </dgm:pt>
    <dgm:pt modelId="{FE9D83CB-CB01-403C-9A45-4E51D819F1C2}" type="sibTrans" cxnId="{7C182ABE-01B0-4071-83FF-D46E6FF86EA6}">
      <dgm:prSet/>
      <dgm:spPr/>
      <dgm:t>
        <a:bodyPr/>
        <a:lstStyle/>
        <a:p>
          <a:endParaRPr lang="ru-RU"/>
        </a:p>
      </dgm:t>
    </dgm:pt>
    <dgm:pt modelId="{9999112B-5004-4DFE-89E3-894197EC11C5}">
      <dgm:prSet/>
      <dgm:spPr/>
      <dgm:t>
        <a:bodyPr/>
        <a:lstStyle/>
        <a:p>
          <a:pPr rtl="0"/>
          <a:r>
            <a:rPr lang="uk-UA" smtClean="0"/>
            <a:t>Педагогічний стаж</a:t>
          </a:r>
          <a:endParaRPr lang="ru-RU"/>
        </a:p>
      </dgm:t>
    </dgm:pt>
    <dgm:pt modelId="{01728087-CA15-4466-9559-80E5E46B968D}" type="parTrans" cxnId="{251E99F4-FF77-465F-9095-80FF3086BCD7}">
      <dgm:prSet/>
      <dgm:spPr/>
      <dgm:t>
        <a:bodyPr/>
        <a:lstStyle/>
        <a:p>
          <a:endParaRPr lang="ru-RU"/>
        </a:p>
      </dgm:t>
    </dgm:pt>
    <dgm:pt modelId="{4885FDE5-5292-424C-A22D-15C30BD57890}" type="sibTrans" cxnId="{251E99F4-FF77-465F-9095-80FF3086BCD7}">
      <dgm:prSet/>
      <dgm:spPr/>
      <dgm:t>
        <a:bodyPr/>
        <a:lstStyle/>
        <a:p>
          <a:endParaRPr lang="ru-RU"/>
        </a:p>
      </dgm:t>
    </dgm:pt>
    <dgm:pt modelId="{787707E7-7F84-476F-BA13-515A97345110}">
      <dgm:prSet/>
      <dgm:spPr/>
      <dgm:t>
        <a:bodyPr/>
        <a:lstStyle/>
        <a:p>
          <a:pPr algn="ctr" rtl="0"/>
          <a:r>
            <a:rPr lang="uk-UA" b="1" dirty="0" smtClean="0"/>
            <a:t>16 років</a:t>
          </a:r>
          <a:endParaRPr lang="ru-RU" b="1" dirty="0"/>
        </a:p>
      </dgm:t>
    </dgm:pt>
    <dgm:pt modelId="{83F44F37-C1C3-478B-A624-AEE3BF45AE8E}" type="parTrans" cxnId="{7F77818A-D6F7-46C0-A530-7D8460772309}">
      <dgm:prSet/>
      <dgm:spPr/>
      <dgm:t>
        <a:bodyPr/>
        <a:lstStyle/>
        <a:p>
          <a:endParaRPr lang="ru-RU"/>
        </a:p>
      </dgm:t>
    </dgm:pt>
    <dgm:pt modelId="{78BDF45F-A318-4D3A-BC45-B23A2915E66B}" type="sibTrans" cxnId="{7F77818A-D6F7-46C0-A530-7D8460772309}">
      <dgm:prSet/>
      <dgm:spPr/>
      <dgm:t>
        <a:bodyPr/>
        <a:lstStyle/>
        <a:p>
          <a:endParaRPr lang="ru-RU"/>
        </a:p>
      </dgm:t>
    </dgm:pt>
    <dgm:pt modelId="{21B592B5-6DB9-41D5-AE56-2E7B9D11F248}">
      <dgm:prSet/>
      <dgm:spPr/>
      <dgm:t>
        <a:bodyPr/>
        <a:lstStyle/>
        <a:p>
          <a:pPr algn="ctr" rtl="0"/>
          <a:r>
            <a:rPr lang="uk-UA" dirty="0" smtClean="0"/>
            <a:t>спеціаліст</a:t>
          </a:r>
          <a:endParaRPr lang="ru-RU" dirty="0"/>
        </a:p>
      </dgm:t>
    </dgm:pt>
    <dgm:pt modelId="{F5D1F00F-6754-4D54-8D24-17A33DD237C2}" type="parTrans" cxnId="{508D526C-4456-4D09-9877-0A694587C6CC}">
      <dgm:prSet/>
      <dgm:spPr/>
      <dgm:t>
        <a:bodyPr/>
        <a:lstStyle/>
        <a:p>
          <a:endParaRPr lang="ru-RU"/>
        </a:p>
      </dgm:t>
    </dgm:pt>
    <dgm:pt modelId="{9DBDE424-87AE-4100-A78F-C0A4AAD177DC}" type="sibTrans" cxnId="{508D526C-4456-4D09-9877-0A694587C6CC}">
      <dgm:prSet/>
      <dgm:spPr/>
      <dgm:t>
        <a:bodyPr/>
        <a:lstStyle/>
        <a:p>
          <a:endParaRPr lang="ru-RU"/>
        </a:p>
      </dgm:t>
    </dgm:pt>
    <dgm:pt modelId="{A879D259-B206-4E77-9D15-1EC926AB72F2}">
      <dgm:prSet/>
      <dgm:spPr/>
      <dgm:t>
        <a:bodyPr/>
        <a:lstStyle/>
        <a:p>
          <a:pPr rtl="0"/>
          <a:r>
            <a:rPr lang="uk-UA" smtClean="0"/>
            <a:t>Місце роботи</a:t>
          </a:r>
          <a:endParaRPr lang="ru-RU"/>
        </a:p>
      </dgm:t>
    </dgm:pt>
    <dgm:pt modelId="{16C4FBAA-3D57-4986-946D-3B3470775B88}" type="parTrans" cxnId="{62A5EE17-0A43-47F6-B6FF-C1D598985C04}">
      <dgm:prSet/>
      <dgm:spPr/>
      <dgm:t>
        <a:bodyPr/>
        <a:lstStyle/>
        <a:p>
          <a:endParaRPr lang="ru-RU"/>
        </a:p>
      </dgm:t>
    </dgm:pt>
    <dgm:pt modelId="{A267BBE5-8CA8-40DC-B6D1-5A54B94FDDBE}" type="sibTrans" cxnId="{62A5EE17-0A43-47F6-B6FF-C1D598985C04}">
      <dgm:prSet/>
      <dgm:spPr/>
      <dgm:t>
        <a:bodyPr/>
        <a:lstStyle/>
        <a:p>
          <a:endParaRPr lang="ru-RU"/>
        </a:p>
      </dgm:t>
    </dgm:pt>
    <dgm:pt modelId="{A4317926-4B0D-4470-BD8F-3F8C888309F8}">
      <dgm:prSet/>
      <dgm:spPr/>
      <dgm:t>
        <a:bodyPr/>
        <a:lstStyle/>
        <a:p>
          <a:pPr algn="ctr" rtl="0"/>
          <a:r>
            <a:rPr lang="uk-UA" dirty="0" smtClean="0"/>
            <a:t>Жовтневий НРЦ</a:t>
          </a:r>
          <a:endParaRPr lang="ru-RU" dirty="0"/>
        </a:p>
      </dgm:t>
    </dgm:pt>
    <dgm:pt modelId="{ED3BF5B6-B114-4C28-AE72-9F41D44ADBD8}" type="parTrans" cxnId="{DE177A61-5375-4741-B4B7-C202DF34C52F}">
      <dgm:prSet/>
      <dgm:spPr/>
      <dgm:t>
        <a:bodyPr/>
        <a:lstStyle/>
        <a:p>
          <a:endParaRPr lang="ru-RU"/>
        </a:p>
      </dgm:t>
    </dgm:pt>
    <dgm:pt modelId="{2F8164CD-D4EB-40A4-9D9E-3AF55163C2A2}" type="sibTrans" cxnId="{DE177A61-5375-4741-B4B7-C202DF34C52F}">
      <dgm:prSet/>
      <dgm:spPr/>
      <dgm:t>
        <a:bodyPr/>
        <a:lstStyle/>
        <a:p>
          <a:endParaRPr lang="ru-RU"/>
        </a:p>
      </dgm:t>
    </dgm:pt>
    <dgm:pt modelId="{B655BAC1-9DE4-449E-8441-0CF1600085C5}" type="pres">
      <dgm:prSet presAssocID="{AA1A6781-FA13-49DA-9D80-E8762D771C0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AD4429-FE66-4115-8378-C032BDE4CF0E}" type="pres">
      <dgm:prSet presAssocID="{244A1076-1382-4D22-8F6E-987FA34AC10E}" presName="circle1" presStyleLbl="node1" presStyleIdx="0" presStyleCnt="5" custScaleX="112444"/>
      <dgm:spPr/>
    </dgm:pt>
    <dgm:pt modelId="{62DC67FB-4C11-46AC-904A-5EF24C73A6D2}" type="pres">
      <dgm:prSet presAssocID="{244A1076-1382-4D22-8F6E-987FA34AC10E}" presName="space" presStyleCnt="0"/>
      <dgm:spPr/>
    </dgm:pt>
    <dgm:pt modelId="{E6508DC2-7C53-4867-9220-F19245D9EC24}" type="pres">
      <dgm:prSet presAssocID="{244A1076-1382-4D22-8F6E-987FA34AC10E}" presName="rect1" presStyleLbl="alignAcc1" presStyleIdx="0" presStyleCnt="5"/>
      <dgm:spPr/>
      <dgm:t>
        <a:bodyPr/>
        <a:lstStyle/>
        <a:p>
          <a:endParaRPr lang="ru-RU"/>
        </a:p>
      </dgm:t>
    </dgm:pt>
    <dgm:pt modelId="{B4EBA1F8-3655-418C-91F6-A657CC32DA04}" type="pres">
      <dgm:prSet presAssocID="{E0EA7C3B-BF1F-4991-9C76-E7BE211015C3}" presName="vertSpace2" presStyleLbl="node1" presStyleIdx="0" presStyleCnt="5"/>
      <dgm:spPr/>
    </dgm:pt>
    <dgm:pt modelId="{D9D49874-B270-42C1-848B-A2D189816B23}" type="pres">
      <dgm:prSet presAssocID="{E0EA7C3B-BF1F-4991-9C76-E7BE211015C3}" presName="circle2" presStyleLbl="node1" presStyleIdx="1" presStyleCnt="5"/>
      <dgm:spPr/>
      <dgm:t>
        <a:bodyPr/>
        <a:lstStyle/>
        <a:p>
          <a:endParaRPr lang="ru-RU"/>
        </a:p>
      </dgm:t>
    </dgm:pt>
    <dgm:pt modelId="{5236FAE4-6A5D-4084-8A0D-E9EF015BAA61}" type="pres">
      <dgm:prSet presAssocID="{E0EA7C3B-BF1F-4991-9C76-E7BE211015C3}" presName="rect2" presStyleLbl="alignAcc1" presStyleIdx="1" presStyleCnt="5"/>
      <dgm:spPr/>
      <dgm:t>
        <a:bodyPr/>
        <a:lstStyle/>
        <a:p>
          <a:endParaRPr lang="ru-RU"/>
        </a:p>
      </dgm:t>
    </dgm:pt>
    <dgm:pt modelId="{9E6E586A-FD0E-439D-9B03-992143322175}" type="pres">
      <dgm:prSet presAssocID="{9999112B-5004-4DFE-89E3-894197EC11C5}" presName="vertSpace3" presStyleLbl="node1" presStyleIdx="1" presStyleCnt="5"/>
      <dgm:spPr/>
    </dgm:pt>
    <dgm:pt modelId="{72DD43B5-E460-4E34-BA7C-F0A837102848}" type="pres">
      <dgm:prSet presAssocID="{9999112B-5004-4DFE-89E3-894197EC11C5}" presName="circle3" presStyleLbl="node1" presStyleIdx="2" presStyleCnt="5"/>
      <dgm:spPr/>
    </dgm:pt>
    <dgm:pt modelId="{5163DD21-8D61-44B2-8491-9CDDE153891E}" type="pres">
      <dgm:prSet presAssocID="{9999112B-5004-4DFE-89E3-894197EC11C5}" presName="rect3" presStyleLbl="alignAcc1" presStyleIdx="2" presStyleCnt="5"/>
      <dgm:spPr/>
      <dgm:t>
        <a:bodyPr/>
        <a:lstStyle/>
        <a:p>
          <a:endParaRPr lang="ru-RU"/>
        </a:p>
      </dgm:t>
    </dgm:pt>
    <dgm:pt modelId="{30B42303-8BED-4C93-8EBC-D103B098B2EA}" type="pres">
      <dgm:prSet presAssocID="{21B592B5-6DB9-41D5-AE56-2E7B9D11F248}" presName="vertSpace4" presStyleLbl="node1" presStyleIdx="2" presStyleCnt="5"/>
      <dgm:spPr/>
    </dgm:pt>
    <dgm:pt modelId="{AFC06BED-FE85-4EA9-AB9A-31A47A1EFCC0}" type="pres">
      <dgm:prSet presAssocID="{21B592B5-6DB9-41D5-AE56-2E7B9D11F248}" presName="circle4" presStyleLbl="node1" presStyleIdx="3" presStyleCnt="5"/>
      <dgm:spPr/>
    </dgm:pt>
    <dgm:pt modelId="{D0279C7A-2A22-4CC2-9CB7-B9D1D969E3CA}" type="pres">
      <dgm:prSet presAssocID="{21B592B5-6DB9-41D5-AE56-2E7B9D11F248}" presName="rect4" presStyleLbl="alignAcc1" presStyleIdx="3" presStyleCnt="5" custLinFactNeighborX="1043" custLinFactNeighborY="1431"/>
      <dgm:spPr/>
      <dgm:t>
        <a:bodyPr/>
        <a:lstStyle/>
        <a:p>
          <a:endParaRPr lang="ru-RU"/>
        </a:p>
      </dgm:t>
    </dgm:pt>
    <dgm:pt modelId="{B37DC398-3129-4884-A6E4-1520229493BE}" type="pres">
      <dgm:prSet presAssocID="{A879D259-B206-4E77-9D15-1EC926AB72F2}" presName="vertSpace5" presStyleLbl="node1" presStyleIdx="3" presStyleCnt="5"/>
      <dgm:spPr/>
    </dgm:pt>
    <dgm:pt modelId="{8573DF48-DB10-4AF0-8B05-AE2C8B968CBC}" type="pres">
      <dgm:prSet presAssocID="{A879D259-B206-4E77-9D15-1EC926AB72F2}" presName="circle5" presStyleLbl="node1" presStyleIdx="4" presStyleCnt="5"/>
      <dgm:spPr/>
    </dgm:pt>
    <dgm:pt modelId="{3BDE4DFD-2421-4AF2-AF43-C01BA77E2FD3}" type="pres">
      <dgm:prSet presAssocID="{A879D259-B206-4E77-9D15-1EC926AB72F2}" presName="rect5" presStyleLbl="alignAcc1" presStyleIdx="4" presStyleCnt="5"/>
      <dgm:spPr/>
      <dgm:t>
        <a:bodyPr/>
        <a:lstStyle/>
        <a:p>
          <a:endParaRPr lang="ru-RU"/>
        </a:p>
      </dgm:t>
    </dgm:pt>
    <dgm:pt modelId="{6F2B35F8-7251-4BE8-9946-13573D145859}" type="pres">
      <dgm:prSet presAssocID="{244A1076-1382-4D22-8F6E-987FA34AC10E}" presName="rect1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96D38-CF30-44B1-89A1-4BBD3ADDE331}" type="pres">
      <dgm:prSet presAssocID="{244A1076-1382-4D22-8F6E-987FA34AC10E}" presName="rect1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C4B95-8689-4C12-BD1B-2C33C1BDBB6A}" type="pres">
      <dgm:prSet presAssocID="{E0EA7C3B-BF1F-4991-9C76-E7BE211015C3}" presName="rect2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1E12-8CC1-4439-8DCF-E4FB0FED70FE}" type="pres">
      <dgm:prSet presAssocID="{E0EA7C3B-BF1F-4991-9C76-E7BE211015C3}" presName="rect2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E7BDB-776F-43A8-B793-AF9E5CDD6929}" type="pres">
      <dgm:prSet presAssocID="{9999112B-5004-4DFE-89E3-894197EC11C5}" presName="rect3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50182-CA0F-41F3-A7BD-F200938E6E9D}" type="pres">
      <dgm:prSet presAssocID="{9999112B-5004-4DFE-89E3-894197EC11C5}" presName="rect3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C11CC-BC0F-48AA-97C4-9D5391E9893F}" type="pres">
      <dgm:prSet presAssocID="{21B592B5-6DB9-41D5-AE56-2E7B9D11F248}" presName="rect4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27B7F-7C76-49B6-99C3-34677DFAEA2C}" type="pres">
      <dgm:prSet presAssocID="{21B592B5-6DB9-41D5-AE56-2E7B9D11F248}" presName="rect4ChTx" presStyleLbl="alignAcc1" presStyleIdx="4" presStyleCnt="5">
        <dgm:presLayoutVars>
          <dgm:bulletEnabled val="1"/>
        </dgm:presLayoutVars>
      </dgm:prSet>
      <dgm:spPr/>
    </dgm:pt>
    <dgm:pt modelId="{EB81B37B-F8A9-4FF0-8663-7A0D47F2434F}" type="pres">
      <dgm:prSet presAssocID="{A879D259-B206-4E77-9D15-1EC926AB72F2}" presName="rect5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CE31F-4490-46F5-B4C1-1DD1890C831F}" type="pres">
      <dgm:prSet presAssocID="{A879D259-B206-4E77-9D15-1EC926AB72F2}" presName="rect5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AB1108-5958-45FB-A1BD-A9336BE9D699}" type="presOf" srcId="{244A1076-1382-4D22-8F6E-987FA34AC10E}" destId="{E6508DC2-7C53-4867-9220-F19245D9EC24}" srcOrd="0" destOrd="0" presId="urn:microsoft.com/office/officeart/2005/8/layout/target3"/>
    <dgm:cxn modelId="{0858EE38-7D41-4361-8D40-B3157ABA7EB5}" type="presOf" srcId="{57BB0A36-7E2B-4094-924A-09F147E52C3B}" destId="{94F96D38-CF30-44B1-89A1-4BBD3ADDE331}" srcOrd="0" destOrd="0" presId="urn:microsoft.com/office/officeart/2005/8/layout/target3"/>
    <dgm:cxn modelId="{659B2303-86C5-4494-8029-F92A8E5146E5}" type="presOf" srcId="{21B592B5-6DB9-41D5-AE56-2E7B9D11F248}" destId="{D0279C7A-2A22-4CC2-9CB7-B9D1D969E3CA}" srcOrd="0" destOrd="0" presId="urn:microsoft.com/office/officeart/2005/8/layout/target3"/>
    <dgm:cxn modelId="{7C182ABE-01B0-4071-83FF-D46E6FF86EA6}" srcId="{E0EA7C3B-BF1F-4991-9C76-E7BE211015C3}" destId="{BC425E19-60D7-4669-9B1E-7B9F827D9EA4}" srcOrd="0" destOrd="0" parTransId="{37A6E7FD-34A5-4FC4-90CC-CA851E51FEBB}" sibTransId="{FE9D83CB-CB01-403C-9A45-4E51D819F1C2}"/>
    <dgm:cxn modelId="{4DD11AD4-876F-4B1E-9FE1-F58C363C6F7F}" type="presOf" srcId="{AA1A6781-FA13-49DA-9D80-E8762D771C09}" destId="{B655BAC1-9DE4-449E-8441-0CF1600085C5}" srcOrd="0" destOrd="0" presId="urn:microsoft.com/office/officeart/2005/8/layout/target3"/>
    <dgm:cxn modelId="{62A5EE17-0A43-47F6-B6FF-C1D598985C04}" srcId="{AA1A6781-FA13-49DA-9D80-E8762D771C09}" destId="{A879D259-B206-4E77-9D15-1EC926AB72F2}" srcOrd="4" destOrd="0" parTransId="{16C4FBAA-3D57-4986-946D-3B3470775B88}" sibTransId="{A267BBE5-8CA8-40DC-B6D1-5A54B94FDDBE}"/>
    <dgm:cxn modelId="{508D526C-4456-4D09-9877-0A694587C6CC}" srcId="{AA1A6781-FA13-49DA-9D80-E8762D771C09}" destId="{21B592B5-6DB9-41D5-AE56-2E7B9D11F248}" srcOrd="3" destOrd="0" parTransId="{F5D1F00F-6754-4D54-8D24-17A33DD237C2}" sibTransId="{9DBDE424-87AE-4100-A78F-C0A4AAD177DC}"/>
    <dgm:cxn modelId="{FA9561E8-E927-42D7-801F-50BC6F53EC12}" type="presOf" srcId="{BC425E19-60D7-4669-9B1E-7B9F827D9EA4}" destId="{E3971E12-8CC1-4439-8DCF-E4FB0FED70FE}" srcOrd="0" destOrd="0" presId="urn:microsoft.com/office/officeart/2005/8/layout/target3"/>
    <dgm:cxn modelId="{DB661EE0-5DE8-41B2-9134-AC7C0DB15F7F}" type="presOf" srcId="{21B592B5-6DB9-41D5-AE56-2E7B9D11F248}" destId="{4A0C11CC-BC0F-48AA-97C4-9D5391E9893F}" srcOrd="1" destOrd="0" presId="urn:microsoft.com/office/officeart/2005/8/layout/target3"/>
    <dgm:cxn modelId="{17C3E304-0A69-47B1-8B24-615B69A9CEE3}" srcId="{AA1A6781-FA13-49DA-9D80-E8762D771C09}" destId="{E0EA7C3B-BF1F-4991-9C76-E7BE211015C3}" srcOrd="1" destOrd="0" parTransId="{FF41D918-0BF8-4690-A91E-34A2CD361AF9}" sibTransId="{FDB88718-8B6B-4353-895F-AF12DAE031E3}"/>
    <dgm:cxn modelId="{DE177A61-5375-4741-B4B7-C202DF34C52F}" srcId="{A879D259-B206-4E77-9D15-1EC926AB72F2}" destId="{A4317926-4B0D-4470-BD8F-3F8C888309F8}" srcOrd="0" destOrd="0" parTransId="{ED3BF5B6-B114-4C28-AE72-9F41D44ADBD8}" sibTransId="{2F8164CD-D4EB-40A4-9D9E-3AF55163C2A2}"/>
    <dgm:cxn modelId="{251E99F4-FF77-465F-9095-80FF3086BCD7}" srcId="{AA1A6781-FA13-49DA-9D80-E8762D771C09}" destId="{9999112B-5004-4DFE-89E3-894197EC11C5}" srcOrd="2" destOrd="0" parTransId="{01728087-CA15-4466-9559-80E5E46B968D}" sibTransId="{4885FDE5-5292-424C-A22D-15C30BD57890}"/>
    <dgm:cxn modelId="{1C537AA5-62D8-40E0-BA9D-0B3F85021E66}" type="presOf" srcId="{E0EA7C3B-BF1F-4991-9C76-E7BE211015C3}" destId="{EBFC4B95-8689-4C12-BD1B-2C33C1BDBB6A}" srcOrd="1" destOrd="0" presId="urn:microsoft.com/office/officeart/2005/8/layout/target3"/>
    <dgm:cxn modelId="{1D6E6F92-B68D-476C-8E19-EF55928D2C04}" type="presOf" srcId="{A879D259-B206-4E77-9D15-1EC926AB72F2}" destId="{3BDE4DFD-2421-4AF2-AF43-C01BA77E2FD3}" srcOrd="0" destOrd="0" presId="urn:microsoft.com/office/officeart/2005/8/layout/target3"/>
    <dgm:cxn modelId="{F725E691-CA7A-4536-9BBE-3CCD695E7799}" type="presOf" srcId="{9999112B-5004-4DFE-89E3-894197EC11C5}" destId="{5163DD21-8D61-44B2-8491-9CDDE153891E}" srcOrd="0" destOrd="0" presId="urn:microsoft.com/office/officeart/2005/8/layout/target3"/>
    <dgm:cxn modelId="{89F24CB7-02F3-43AD-B68C-A015D051C3A6}" type="presOf" srcId="{9999112B-5004-4DFE-89E3-894197EC11C5}" destId="{ADAE7BDB-776F-43A8-B793-AF9E5CDD6929}" srcOrd="1" destOrd="0" presId="urn:microsoft.com/office/officeart/2005/8/layout/target3"/>
    <dgm:cxn modelId="{24B99DF6-03AC-4F1B-9762-435F6A0CEA42}" type="presOf" srcId="{A4317926-4B0D-4470-BD8F-3F8C888309F8}" destId="{258CE31F-4490-46F5-B4C1-1DD1890C831F}" srcOrd="0" destOrd="0" presId="urn:microsoft.com/office/officeart/2005/8/layout/target3"/>
    <dgm:cxn modelId="{CB1F4659-55AF-4E56-BBAD-F1AA4BDF5A38}" type="presOf" srcId="{787707E7-7F84-476F-BA13-515A97345110}" destId="{32650182-CA0F-41F3-A7BD-F200938E6E9D}" srcOrd="0" destOrd="0" presId="urn:microsoft.com/office/officeart/2005/8/layout/target3"/>
    <dgm:cxn modelId="{7F77818A-D6F7-46C0-A530-7D8460772309}" srcId="{9999112B-5004-4DFE-89E3-894197EC11C5}" destId="{787707E7-7F84-476F-BA13-515A97345110}" srcOrd="0" destOrd="0" parTransId="{83F44F37-C1C3-478B-A624-AEE3BF45AE8E}" sibTransId="{78BDF45F-A318-4D3A-BC45-B23A2915E66B}"/>
    <dgm:cxn modelId="{6DD81B18-1E0E-4D85-B52E-18145EF1F82E}" type="presOf" srcId="{A879D259-B206-4E77-9D15-1EC926AB72F2}" destId="{EB81B37B-F8A9-4FF0-8663-7A0D47F2434F}" srcOrd="1" destOrd="0" presId="urn:microsoft.com/office/officeart/2005/8/layout/target3"/>
    <dgm:cxn modelId="{40A56406-0498-438B-94CA-C8299E710354}" srcId="{244A1076-1382-4D22-8F6E-987FA34AC10E}" destId="{57BB0A36-7E2B-4094-924A-09F147E52C3B}" srcOrd="0" destOrd="0" parTransId="{E6AA59E5-6A49-41DF-B353-19CEAF88BD3E}" sibTransId="{480D4242-DA14-4EEB-80BB-CEF558A68AC8}"/>
    <dgm:cxn modelId="{6FF62377-09EF-4935-9123-72D554DE09FA}" srcId="{AA1A6781-FA13-49DA-9D80-E8762D771C09}" destId="{244A1076-1382-4D22-8F6E-987FA34AC10E}" srcOrd="0" destOrd="0" parTransId="{9EDC69E2-172F-4A57-BAF3-17D75F453650}" sibTransId="{7636C2AD-B55A-421F-A676-6957547307B5}"/>
    <dgm:cxn modelId="{F9292FA7-CED7-40C3-820C-637B06DD84EB}" type="presOf" srcId="{244A1076-1382-4D22-8F6E-987FA34AC10E}" destId="{6F2B35F8-7251-4BE8-9946-13573D145859}" srcOrd="1" destOrd="0" presId="urn:microsoft.com/office/officeart/2005/8/layout/target3"/>
    <dgm:cxn modelId="{206FCBE3-5BBB-4CB9-BBDE-65ADD5031837}" type="presOf" srcId="{E0EA7C3B-BF1F-4991-9C76-E7BE211015C3}" destId="{5236FAE4-6A5D-4084-8A0D-E9EF015BAA61}" srcOrd="0" destOrd="0" presId="urn:microsoft.com/office/officeart/2005/8/layout/target3"/>
    <dgm:cxn modelId="{03652D95-BC3A-4337-9792-2FE428EBC9DB}" type="presParOf" srcId="{B655BAC1-9DE4-449E-8441-0CF1600085C5}" destId="{2DAD4429-FE66-4115-8378-C032BDE4CF0E}" srcOrd="0" destOrd="0" presId="urn:microsoft.com/office/officeart/2005/8/layout/target3"/>
    <dgm:cxn modelId="{E0F3DB30-8102-43CC-AB6A-726747EE1815}" type="presParOf" srcId="{B655BAC1-9DE4-449E-8441-0CF1600085C5}" destId="{62DC67FB-4C11-46AC-904A-5EF24C73A6D2}" srcOrd="1" destOrd="0" presId="urn:microsoft.com/office/officeart/2005/8/layout/target3"/>
    <dgm:cxn modelId="{39DA0492-10F2-416C-ABA6-310B60112A4B}" type="presParOf" srcId="{B655BAC1-9DE4-449E-8441-0CF1600085C5}" destId="{E6508DC2-7C53-4867-9220-F19245D9EC24}" srcOrd="2" destOrd="0" presId="urn:microsoft.com/office/officeart/2005/8/layout/target3"/>
    <dgm:cxn modelId="{7D92CC07-4CAB-4F93-8FF8-2DBA07CA7515}" type="presParOf" srcId="{B655BAC1-9DE4-449E-8441-0CF1600085C5}" destId="{B4EBA1F8-3655-418C-91F6-A657CC32DA04}" srcOrd="3" destOrd="0" presId="urn:microsoft.com/office/officeart/2005/8/layout/target3"/>
    <dgm:cxn modelId="{CD773A46-A564-4E67-9352-BA41E4DC16E5}" type="presParOf" srcId="{B655BAC1-9DE4-449E-8441-0CF1600085C5}" destId="{D9D49874-B270-42C1-848B-A2D189816B23}" srcOrd="4" destOrd="0" presId="urn:microsoft.com/office/officeart/2005/8/layout/target3"/>
    <dgm:cxn modelId="{3BF58B5A-765A-4667-AF35-1AF5E1856144}" type="presParOf" srcId="{B655BAC1-9DE4-449E-8441-0CF1600085C5}" destId="{5236FAE4-6A5D-4084-8A0D-E9EF015BAA61}" srcOrd="5" destOrd="0" presId="urn:microsoft.com/office/officeart/2005/8/layout/target3"/>
    <dgm:cxn modelId="{D03975D6-32B6-44A8-9926-BDC26C3C41E8}" type="presParOf" srcId="{B655BAC1-9DE4-449E-8441-0CF1600085C5}" destId="{9E6E586A-FD0E-439D-9B03-992143322175}" srcOrd="6" destOrd="0" presId="urn:microsoft.com/office/officeart/2005/8/layout/target3"/>
    <dgm:cxn modelId="{24122548-8531-4301-9363-F1288DF04F0B}" type="presParOf" srcId="{B655BAC1-9DE4-449E-8441-0CF1600085C5}" destId="{72DD43B5-E460-4E34-BA7C-F0A837102848}" srcOrd="7" destOrd="0" presId="urn:microsoft.com/office/officeart/2005/8/layout/target3"/>
    <dgm:cxn modelId="{9F14D63B-5955-42DA-A8C2-C704BC484777}" type="presParOf" srcId="{B655BAC1-9DE4-449E-8441-0CF1600085C5}" destId="{5163DD21-8D61-44B2-8491-9CDDE153891E}" srcOrd="8" destOrd="0" presId="urn:microsoft.com/office/officeart/2005/8/layout/target3"/>
    <dgm:cxn modelId="{64C17CEE-EDD2-408C-924E-A793E7EF0C69}" type="presParOf" srcId="{B655BAC1-9DE4-449E-8441-0CF1600085C5}" destId="{30B42303-8BED-4C93-8EBC-D103B098B2EA}" srcOrd="9" destOrd="0" presId="urn:microsoft.com/office/officeart/2005/8/layout/target3"/>
    <dgm:cxn modelId="{FC5D33EC-7AEB-4966-89C6-486EF6350D40}" type="presParOf" srcId="{B655BAC1-9DE4-449E-8441-0CF1600085C5}" destId="{AFC06BED-FE85-4EA9-AB9A-31A47A1EFCC0}" srcOrd="10" destOrd="0" presId="urn:microsoft.com/office/officeart/2005/8/layout/target3"/>
    <dgm:cxn modelId="{429B8D01-BB6B-4045-A672-75B1CB08049E}" type="presParOf" srcId="{B655BAC1-9DE4-449E-8441-0CF1600085C5}" destId="{D0279C7A-2A22-4CC2-9CB7-B9D1D969E3CA}" srcOrd="11" destOrd="0" presId="urn:microsoft.com/office/officeart/2005/8/layout/target3"/>
    <dgm:cxn modelId="{1206CCA6-DB30-4EF3-B31D-0FEBF4F12719}" type="presParOf" srcId="{B655BAC1-9DE4-449E-8441-0CF1600085C5}" destId="{B37DC398-3129-4884-A6E4-1520229493BE}" srcOrd="12" destOrd="0" presId="urn:microsoft.com/office/officeart/2005/8/layout/target3"/>
    <dgm:cxn modelId="{A8AFDA8F-6F96-460A-B33F-F4C7E5D9562A}" type="presParOf" srcId="{B655BAC1-9DE4-449E-8441-0CF1600085C5}" destId="{8573DF48-DB10-4AF0-8B05-AE2C8B968CBC}" srcOrd="13" destOrd="0" presId="urn:microsoft.com/office/officeart/2005/8/layout/target3"/>
    <dgm:cxn modelId="{001CF201-2284-410F-BAC2-04741EB7C02D}" type="presParOf" srcId="{B655BAC1-9DE4-449E-8441-0CF1600085C5}" destId="{3BDE4DFD-2421-4AF2-AF43-C01BA77E2FD3}" srcOrd="14" destOrd="0" presId="urn:microsoft.com/office/officeart/2005/8/layout/target3"/>
    <dgm:cxn modelId="{F3B7543C-5D9C-4F9A-A5B8-F52C230886E3}" type="presParOf" srcId="{B655BAC1-9DE4-449E-8441-0CF1600085C5}" destId="{6F2B35F8-7251-4BE8-9946-13573D145859}" srcOrd="15" destOrd="0" presId="urn:microsoft.com/office/officeart/2005/8/layout/target3"/>
    <dgm:cxn modelId="{81002B60-88FE-4C93-8E50-80B585774E9A}" type="presParOf" srcId="{B655BAC1-9DE4-449E-8441-0CF1600085C5}" destId="{94F96D38-CF30-44B1-89A1-4BBD3ADDE331}" srcOrd="16" destOrd="0" presId="urn:microsoft.com/office/officeart/2005/8/layout/target3"/>
    <dgm:cxn modelId="{8E174B7D-6454-47AB-8264-703AB0CE6C1D}" type="presParOf" srcId="{B655BAC1-9DE4-449E-8441-0CF1600085C5}" destId="{EBFC4B95-8689-4C12-BD1B-2C33C1BDBB6A}" srcOrd="17" destOrd="0" presId="urn:microsoft.com/office/officeart/2005/8/layout/target3"/>
    <dgm:cxn modelId="{3CD4C9AA-1F86-4A73-AD54-7638D1D40F74}" type="presParOf" srcId="{B655BAC1-9DE4-449E-8441-0CF1600085C5}" destId="{E3971E12-8CC1-4439-8DCF-E4FB0FED70FE}" srcOrd="18" destOrd="0" presId="urn:microsoft.com/office/officeart/2005/8/layout/target3"/>
    <dgm:cxn modelId="{9BCAFC4A-0BCB-44A6-A683-D052688F8B46}" type="presParOf" srcId="{B655BAC1-9DE4-449E-8441-0CF1600085C5}" destId="{ADAE7BDB-776F-43A8-B793-AF9E5CDD6929}" srcOrd="19" destOrd="0" presId="urn:microsoft.com/office/officeart/2005/8/layout/target3"/>
    <dgm:cxn modelId="{2D99C881-F3A2-4459-AB1D-98AB9146CC80}" type="presParOf" srcId="{B655BAC1-9DE4-449E-8441-0CF1600085C5}" destId="{32650182-CA0F-41F3-A7BD-F200938E6E9D}" srcOrd="20" destOrd="0" presId="urn:microsoft.com/office/officeart/2005/8/layout/target3"/>
    <dgm:cxn modelId="{3A734EBB-26DE-4503-93E1-A8AC45F8751A}" type="presParOf" srcId="{B655BAC1-9DE4-449E-8441-0CF1600085C5}" destId="{4A0C11CC-BC0F-48AA-97C4-9D5391E9893F}" srcOrd="21" destOrd="0" presId="urn:microsoft.com/office/officeart/2005/8/layout/target3"/>
    <dgm:cxn modelId="{4951AA03-294F-4EBF-B206-21D7099C6EFD}" type="presParOf" srcId="{B655BAC1-9DE4-449E-8441-0CF1600085C5}" destId="{10627B7F-7C76-49B6-99C3-34677DFAEA2C}" srcOrd="22" destOrd="0" presId="urn:microsoft.com/office/officeart/2005/8/layout/target3"/>
    <dgm:cxn modelId="{FF526EFD-6698-48AD-BFB0-9E283899B0D1}" type="presParOf" srcId="{B655BAC1-9DE4-449E-8441-0CF1600085C5}" destId="{EB81B37B-F8A9-4FF0-8663-7A0D47F2434F}" srcOrd="23" destOrd="0" presId="urn:microsoft.com/office/officeart/2005/8/layout/target3"/>
    <dgm:cxn modelId="{E960AA53-747A-430E-86BC-E1773708305D}" type="presParOf" srcId="{B655BAC1-9DE4-449E-8441-0CF1600085C5}" destId="{258CE31F-4490-46F5-B4C1-1DD1890C831F}" srcOrd="2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F411DB-447D-4637-8B0E-6A1886BF60C8}" type="doc">
      <dgm:prSet loTypeId="urn:microsoft.com/office/officeart/2005/8/layout/pyramid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08BEAB9-E8C1-4FE5-9884-9BCE4F565B5B}">
      <dgm:prSet custT="1"/>
      <dgm:spPr/>
      <dgm:t>
        <a:bodyPr/>
        <a:lstStyle/>
        <a:p>
          <a:pPr rtl="0"/>
          <a:r>
            <a:rPr lang="ru-RU" sz="2400" b="1" dirty="0" err="1" smtClean="0">
              <a:solidFill>
                <a:srgbClr val="FF0000"/>
              </a:solidFill>
            </a:rPr>
            <a:t>Нестандартні</a:t>
          </a:r>
          <a:r>
            <a:rPr lang="ru-RU" sz="2400" b="1" dirty="0" smtClean="0">
              <a:solidFill>
                <a:srgbClr val="FF0000"/>
              </a:solidFill>
            </a:rPr>
            <a:t> уроки: </a:t>
          </a:r>
          <a:endParaRPr lang="ru-RU" sz="2400" b="1" dirty="0">
            <a:solidFill>
              <a:srgbClr val="FF0000"/>
            </a:solidFill>
          </a:endParaRPr>
        </a:p>
      </dgm:t>
    </dgm:pt>
    <dgm:pt modelId="{219F461E-D69F-4A9A-A401-4D961060CD91}" type="parTrans" cxnId="{E4EE18AF-9012-4BD2-A31F-6CDB6E44FED5}">
      <dgm:prSet/>
      <dgm:spPr/>
      <dgm:t>
        <a:bodyPr/>
        <a:lstStyle/>
        <a:p>
          <a:endParaRPr lang="ru-RU"/>
        </a:p>
      </dgm:t>
    </dgm:pt>
    <dgm:pt modelId="{D0CA17FC-98B5-41AD-A344-EFF159079E1D}" type="sibTrans" cxnId="{E4EE18AF-9012-4BD2-A31F-6CDB6E44FED5}">
      <dgm:prSet/>
      <dgm:spPr/>
      <dgm:t>
        <a:bodyPr/>
        <a:lstStyle/>
        <a:p>
          <a:endParaRPr lang="ru-RU"/>
        </a:p>
      </dgm:t>
    </dgm:pt>
    <dgm:pt modelId="{A4D0BAC7-A91D-4F76-9C1D-1A8750E91464}" type="pres">
      <dgm:prSet presAssocID="{70F411DB-447D-4637-8B0E-6A1886BF60C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4C47C7E-4D49-4DB7-BD05-3618BDC1AA69}" type="pres">
      <dgm:prSet presAssocID="{70F411DB-447D-4637-8B0E-6A1886BF60C8}" presName="pyramid" presStyleLbl="node1" presStyleIdx="0" presStyleCn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ED0F103A-27CD-4B9D-840A-C37F31B123D6}" type="pres">
      <dgm:prSet presAssocID="{70F411DB-447D-4637-8B0E-6A1886BF60C8}" presName="theList" presStyleCnt="0"/>
      <dgm:spPr/>
    </dgm:pt>
    <dgm:pt modelId="{3A73DFFE-F266-417A-A733-6247BE358787}" type="pres">
      <dgm:prSet presAssocID="{A08BEAB9-E8C1-4FE5-9884-9BCE4F565B5B}" presName="aNode" presStyleLbl="fgAcc1" presStyleIdx="0" presStyleCnt="1" custScaleX="181826" custScaleY="92241" custLinFactY="21929" custLinFactNeighborX="-1460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EB9F4-6705-4CD8-A875-5E603BF76E79}" type="pres">
      <dgm:prSet presAssocID="{A08BEAB9-E8C1-4FE5-9884-9BCE4F565B5B}" presName="aSpace" presStyleCnt="0"/>
      <dgm:spPr/>
    </dgm:pt>
  </dgm:ptLst>
  <dgm:cxnLst>
    <dgm:cxn modelId="{E4EE18AF-9012-4BD2-A31F-6CDB6E44FED5}" srcId="{70F411DB-447D-4637-8B0E-6A1886BF60C8}" destId="{A08BEAB9-E8C1-4FE5-9884-9BCE4F565B5B}" srcOrd="0" destOrd="0" parTransId="{219F461E-D69F-4A9A-A401-4D961060CD91}" sibTransId="{D0CA17FC-98B5-41AD-A344-EFF159079E1D}"/>
    <dgm:cxn modelId="{E556114F-5B8A-4932-8A2E-2E9110BB48D5}" type="presOf" srcId="{A08BEAB9-E8C1-4FE5-9884-9BCE4F565B5B}" destId="{3A73DFFE-F266-417A-A733-6247BE358787}" srcOrd="0" destOrd="0" presId="urn:microsoft.com/office/officeart/2005/8/layout/pyramid2"/>
    <dgm:cxn modelId="{BAD410EA-17E0-4C35-A543-3AFEFDCFA748}" type="presOf" srcId="{70F411DB-447D-4637-8B0E-6A1886BF60C8}" destId="{A4D0BAC7-A91D-4F76-9C1D-1A8750E91464}" srcOrd="0" destOrd="0" presId="urn:microsoft.com/office/officeart/2005/8/layout/pyramid2"/>
    <dgm:cxn modelId="{A2781F2E-ECFE-44C7-A3D4-9AB820E34BBC}" type="presParOf" srcId="{A4D0BAC7-A91D-4F76-9C1D-1A8750E91464}" destId="{D4C47C7E-4D49-4DB7-BD05-3618BDC1AA69}" srcOrd="0" destOrd="0" presId="urn:microsoft.com/office/officeart/2005/8/layout/pyramid2"/>
    <dgm:cxn modelId="{D1F8FB07-3263-4DDA-AD2D-C7E38A75F06A}" type="presParOf" srcId="{A4D0BAC7-A91D-4F76-9C1D-1A8750E91464}" destId="{ED0F103A-27CD-4B9D-840A-C37F31B123D6}" srcOrd="1" destOrd="0" presId="urn:microsoft.com/office/officeart/2005/8/layout/pyramid2"/>
    <dgm:cxn modelId="{23DCE160-C44E-477A-B6B3-70FD0F08750E}" type="presParOf" srcId="{ED0F103A-27CD-4B9D-840A-C37F31B123D6}" destId="{3A73DFFE-F266-417A-A733-6247BE358787}" srcOrd="0" destOrd="0" presId="urn:microsoft.com/office/officeart/2005/8/layout/pyramid2"/>
    <dgm:cxn modelId="{D451B319-2CA4-4AC4-9E50-8ADE6796B016}" type="presParOf" srcId="{ED0F103A-27CD-4B9D-840A-C37F31B123D6}" destId="{DC3EB9F4-6705-4CD8-A875-5E603BF76E79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9E55A8-D271-4C0F-AB6E-FA27A96F36A1}" type="doc">
      <dgm:prSet loTypeId="urn:microsoft.com/office/officeart/2005/8/layout/vList3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CFBEF3E1-9828-4FBF-97EC-92AD75078A36}">
      <dgm:prSet/>
      <dgm:spPr>
        <a:solidFill>
          <a:srgbClr val="FF0000"/>
        </a:solidFill>
      </dgm:spPr>
      <dgm:t>
        <a:bodyPr/>
        <a:lstStyle/>
        <a:p>
          <a:pPr rtl="0"/>
          <a:r>
            <a:rPr lang="uk-UA" dirty="0" smtClean="0"/>
            <a:t>• 1. </a:t>
          </a:r>
          <a:r>
            <a:rPr lang="uk-UA" b="1" dirty="0" smtClean="0">
              <a:solidFill>
                <a:schemeClr val="tx1"/>
              </a:solidFill>
            </a:rPr>
            <a:t>Технологія "Незакінчене речення</a:t>
          </a:r>
          <a:r>
            <a:rPr lang="uk-UA" dirty="0" smtClean="0"/>
            <a:t>” </a:t>
          </a:r>
          <a:endParaRPr lang="ru-RU" dirty="0"/>
        </a:p>
      </dgm:t>
    </dgm:pt>
    <dgm:pt modelId="{85088E8E-1DE2-4D09-A07A-FA2136E2A76B}" type="parTrans" cxnId="{E3CF074F-DFA0-49A6-A6CF-36F2BCAD84AD}">
      <dgm:prSet/>
      <dgm:spPr/>
      <dgm:t>
        <a:bodyPr/>
        <a:lstStyle/>
        <a:p>
          <a:endParaRPr lang="ru-RU"/>
        </a:p>
      </dgm:t>
    </dgm:pt>
    <dgm:pt modelId="{A0DB6FFD-1CB2-4350-B192-313F6F37619B}" type="sibTrans" cxnId="{E3CF074F-DFA0-49A6-A6CF-36F2BCAD84AD}">
      <dgm:prSet/>
      <dgm:spPr/>
      <dgm:t>
        <a:bodyPr/>
        <a:lstStyle/>
        <a:p>
          <a:endParaRPr lang="ru-RU"/>
        </a:p>
      </dgm:t>
    </dgm:pt>
    <dgm:pt modelId="{EC41A4EA-6AEF-4B7B-B785-2988339EB9B7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uk-UA" dirty="0" smtClean="0"/>
            <a:t>2. </a:t>
          </a:r>
          <a:r>
            <a:rPr lang="uk-UA" b="1" dirty="0" smtClean="0">
              <a:solidFill>
                <a:schemeClr val="tx1"/>
              </a:solidFill>
            </a:rPr>
            <a:t>Технологія "Мікрофон</a:t>
          </a:r>
          <a:r>
            <a:rPr lang="uk-UA" dirty="0" smtClean="0"/>
            <a:t>” </a:t>
          </a:r>
          <a:endParaRPr lang="ru-RU" dirty="0"/>
        </a:p>
      </dgm:t>
    </dgm:pt>
    <dgm:pt modelId="{665109DC-EDFC-4466-8D4A-309FAE437BA0}" type="parTrans" cxnId="{E08E3FAE-7E19-4629-81DD-553BB49992CA}">
      <dgm:prSet/>
      <dgm:spPr/>
      <dgm:t>
        <a:bodyPr/>
        <a:lstStyle/>
        <a:p>
          <a:endParaRPr lang="ru-RU"/>
        </a:p>
      </dgm:t>
    </dgm:pt>
    <dgm:pt modelId="{500500C7-CACD-4FD7-9F2A-52FC2A0135ED}" type="sibTrans" cxnId="{E08E3FAE-7E19-4629-81DD-553BB49992CA}">
      <dgm:prSet/>
      <dgm:spPr/>
      <dgm:t>
        <a:bodyPr/>
        <a:lstStyle/>
        <a:p>
          <a:endParaRPr lang="ru-RU"/>
        </a:p>
      </dgm:t>
    </dgm:pt>
    <dgm:pt modelId="{A932145F-0F8C-4A27-92FE-D2E1EEA78A7A}">
      <dgm:prSet/>
      <dgm:spPr>
        <a:solidFill>
          <a:srgbClr val="FFFF00"/>
        </a:solidFill>
      </dgm:spPr>
      <dgm:t>
        <a:bodyPr/>
        <a:lstStyle/>
        <a:p>
          <a:pPr rtl="0"/>
          <a:r>
            <a:rPr lang="uk-UA" dirty="0" smtClean="0"/>
            <a:t>3. </a:t>
          </a:r>
          <a:r>
            <a:rPr lang="uk-UA" b="1" dirty="0" smtClean="0">
              <a:solidFill>
                <a:schemeClr val="tx1"/>
              </a:solidFill>
            </a:rPr>
            <a:t>Технологія</a:t>
          </a:r>
          <a:r>
            <a:rPr lang="uk-UA" b="1" dirty="0" smtClean="0"/>
            <a:t> </a:t>
          </a:r>
          <a:r>
            <a:rPr lang="uk-UA" b="1" dirty="0" smtClean="0">
              <a:solidFill>
                <a:schemeClr val="tx1"/>
              </a:solidFill>
            </a:rPr>
            <a:t>"Дерево рішень</a:t>
          </a:r>
          <a:r>
            <a:rPr lang="uk-UA" dirty="0" smtClean="0">
              <a:solidFill>
                <a:schemeClr val="tx1"/>
              </a:solidFill>
            </a:rPr>
            <a:t>”</a:t>
          </a:r>
          <a:endParaRPr lang="ru-RU" dirty="0">
            <a:solidFill>
              <a:schemeClr val="tx1"/>
            </a:solidFill>
          </a:endParaRPr>
        </a:p>
      </dgm:t>
    </dgm:pt>
    <dgm:pt modelId="{FC50EEC9-90A1-4CDB-8447-3F16A6A0528F}" type="parTrans" cxnId="{5B138E9D-0A1F-423C-9422-DB23C4A58BD5}">
      <dgm:prSet/>
      <dgm:spPr/>
      <dgm:t>
        <a:bodyPr/>
        <a:lstStyle/>
        <a:p>
          <a:endParaRPr lang="ru-RU"/>
        </a:p>
      </dgm:t>
    </dgm:pt>
    <dgm:pt modelId="{D94B34FE-5545-4348-978B-578DE9DCA14A}" type="sibTrans" cxnId="{5B138E9D-0A1F-423C-9422-DB23C4A58BD5}">
      <dgm:prSet/>
      <dgm:spPr/>
      <dgm:t>
        <a:bodyPr/>
        <a:lstStyle/>
        <a:p>
          <a:endParaRPr lang="ru-RU"/>
        </a:p>
      </dgm:t>
    </dgm:pt>
    <dgm:pt modelId="{6D638123-36BB-45A4-9B20-2CCA495FA709}">
      <dgm:prSet/>
      <dgm:spPr>
        <a:solidFill>
          <a:srgbClr val="00B050"/>
        </a:solidFill>
      </dgm:spPr>
      <dgm:t>
        <a:bodyPr/>
        <a:lstStyle/>
        <a:p>
          <a:pPr rtl="0"/>
          <a:r>
            <a:rPr lang="uk-UA" dirty="0" smtClean="0"/>
            <a:t>4. </a:t>
          </a:r>
          <a:r>
            <a:rPr lang="uk-UA" b="1" dirty="0" smtClean="0">
              <a:solidFill>
                <a:schemeClr val="tx1"/>
              </a:solidFill>
            </a:rPr>
            <a:t>Технологія "Мозкового штурму»</a:t>
          </a:r>
          <a:endParaRPr lang="ru-RU" b="1" dirty="0">
            <a:solidFill>
              <a:schemeClr val="tx1"/>
            </a:solidFill>
          </a:endParaRPr>
        </a:p>
      </dgm:t>
    </dgm:pt>
    <dgm:pt modelId="{20DDAD03-CFF6-45C7-9303-B92197F2628D}" type="parTrans" cxnId="{9443FB0A-1C79-42F4-841E-DE47B6D5A688}">
      <dgm:prSet/>
      <dgm:spPr/>
      <dgm:t>
        <a:bodyPr/>
        <a:lstStyle/>
        <a:p>
          <a:endParaRPr lang="ru-RU"/>
        </a:p>
      </dgm:t>
    </dgm:pt>
    <dgm:pt modelId="{90C60CD8-1413-41FC-A8F7-0359B4970761}" type="sibTrans" cxnId="{9443FB0A-1C79-42F4-841E-DE47B6D5A688}">
      <dgm:prSet/>
      <dgm:spPr/>
      <dgm:t>
        <a:bodyPr/>
        <a:lstStyle/>
        <a:p>
          <a:endParaRPr lang="ru-RU"/>
        </a:p>
      </dgm:t>
    </dgm:pt>
    <dgm:pt modelId="{81C2E87D-8997-4AE7-B90E-92C0B75B9106}">
      <dgm:prSet/>
      <dgm:spPr>
        <a:solidFill>
          <a:srgbClr val="00B0F0"/>
        </a:solidFill>
      </dgm:spPr>
      <dgm:t>
        <a:bodyPr/>
        <a:lstStyle/>
        <a:p>
          <a:pPr rtl="0"/>
          <a:r>
            <a:rPr lang="uk-UA" dirty="0" smtClean="0"/>
            <a:t>5. </a:t>
          </a:r>
          <a:r>
            <a:rPr lang="uk-UA" b="1" dirty="0" smtClean="0">
              <a:solidFill>
                <a:schemeClr val="tx1"/>
              </a:solidFill>
            </a:rPr>
            <a:t>Гра "Ключовий момент</a:t>
          </a:r>
          <a:r>
            <a:rPr lang="uk-UA" dirty="0" smtClean="0"/>
            <a:t>”. </a:t>
          </a:r>
          <a:endParaRPr lang="ru-RU" dirty="0"/>
        </a:p>
      </dgm:t>
    </dgm:pt>
    <dgm:pt modelId="{4891BC00-C237-4359-91DF-D23A7A043599}" type="parTrans" cxnId="{4606A129-E50B-480B-A196-58EBA12F73D6}">
      <dgm:prSet/>
      <dgm:spPr/>
      <dgm:t>
        <a:bodyPr/>
        <a:lstStyle/>
        <a:p>
          <a:endParaRPr lang="ru-RU"/>
        </a:p>
      </dgm:t>
    </dgm:pt>
    <dgm:pt modelId="{05FEB398-8A5E-464C-9FCF-A0D788E49F94}" type="sibTrans" cxnId="{4606A129-E50B-480B-A196-58EBA12F73D6}">
      <dgm:prSet/>
      <dgm:spPr/>
      <dgm:t>
        <a:bodyPr/>
        <a:lstStyle/>
        <a:p>
          <a:endParaRPr lang="ru-RU"/>
        </a:p>
      </dgm:t>
    </dgm:pt>
    <dgm:pt modelId="{BE17B3E6-2C71-46C5-B573-464FA4C17D89}">
      <dgm:prSet/>
      <dgm:spPr>
        <a:solidFill>
          <a:srgbClr val="7030A0"/>
        </a:solidFill>
      </dgm:spPr>
      <dgm:t>
        <a:bodyPr/>
        <a:lstStyle/>
        <a:p>
          <a:pPr rtl="0"/>
          <a:r>
            <a:rPr lang="uk-UA" dirty="0" smtClean="0"/>
            <a:t>6. </a:t>
          </a:r>
          <a:r>
            <a:rPr lang="uk-UA" dirty="0" smtClean="0">
              <a:solidFill>
                <a:schemeClr val="tx1"/>
              </a:solidFill>
            </a:rPr>
            <a:t>Технологія "Робота в групах</a:t>
          </a:r>
          <a:r>
            <a:rPr lang="uk-UA" dirty="0" smtClean="0"/>
            <a:t>” . </a:t>
          </a:r>
          <a:endParaRPr lang="ru-RU" dirty="0"/>
        </a:p>
      </dgm:t>
    </dgm:pt>
    <dgm:pt modelId="{82AAC9B7-D60E-407D-B03B-5C5D26E10D42}" type="parTrans" cxnId="{C083876B-B9AA-43E9-AFEE-E8AB6F249FDA}">
      <dgm:prSet/>
      <dgm:spPr/>
      <dgm:t>
        <a:bodyPr/>
        <a:lstStyle/>
        <a:p>
          <a:endParaRPr lang="ru-RU"/>
        </a:p>
      </dgm:t>
    </dgm:pt>
    <dgm:pt modelId="{9EE06AB3-367C-4457-A3C1-9C63414DA153}" type="sibTrans" cxnId="{C083876B-B9AA-43E9-AFEE-E8AB6F249FDA}">
      <dgm:prSet/>
      <dgm:spPr/>
      <dgm:t>
        <a:bodyPr/>
        <a:lstStyle/>
        <a:p>
          <a:endParaRPr lang="ru-RU"/>
        </a:p>
      </dgm:t>
    </dgm:pt>
    <dgm:pt modelId="{5535F294-E64C-4763-B91D-E8634D0975F3}" type="pres">
      <dgm:prSet presAssocID="{889E55A8-D271-4C0F-AB6E-FA27A96F36A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E4543C-3D45-42FA-8961-D51C75BEC3C3}" type="pres">
      <dgm:prSet presAssocID="{CFBEF3E1-9828-4FBF-97EC-92AD75078A36}" presName="composite" presStyleCnt="0"/>
      <dgm:spPr/>
    </dgm:pt>
    <dgm:pt modelId="{125C3C06-E300-40DE-975F-8A3A73CD1ADB}" type="pres">
      <dgm:prSet presAssocID="{CFBEF3E1-9828-4FBF-97EC-92AD75078A36}" presName="imgShp" presStyleLbl="fgImgPlace1" presStyleIdx="0" presStyleCnt="6" custLinFactNeighborX="9351" custLinFactNeighborY="-44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B943B52-2F2D-488A-B8AC-0FCCB7F5E972}" type="pres">
      <dgm:prSet presAssocID="{CFBEF3E1-9828-4FBF-97EC-92AD75078A36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AEB1E-5CEB-4D3B-B96E-C3BE01DBF788}" type="pres">
      <dgm:prSet presAssocID="{A0DB6FFD-1CB2-4350-B192-313F6F37619B}" presName="spacing" presStyleCnt="0"/>
      <dgm:spPr/>
    </dgm:pt>
    <dgm:pt modelId="{B922AF5A-BB8F-4FFA-8FB2-7D5AC173CEA2}" type="pres">
      <dgm:prSet presAssocID="{EC41A4EA-6AEF-4B7B-B785-2988339EB9B7}" presName="composite" presStyleCnt="0"/>
      <dgm:spPr/>
    </dgm:pt>
    <dgm:pt modelId="{931B5D2B-41BD-4FBB-9AC6-6E1366D8A0B3}" type="pres">
      <dgm:prSet presAssocID="{EC41A4EA-6AEF-4B7B-B785-2988339EB9B7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CBD1206-7FD6-433C-8702-C5373C6BB342}" type="pres">
      <dgm:prSet presAssocID="{EC41A4EA-6AEF-4B7B-B785-2988339EB9B7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4A430-C576-4F1A-AB8B-A4E57367F57C}" type="pres">
      <dgm:prSet presAssocID="{500500C7-CACD-4FD7-9F2A-52FC2A0135ED}" presName="spacing" presStyleCnt="0"/>
      <dgm:spPr/>
    </dgm:pt>
    <dgm:pt modelId="{413DE950-F897-483C-B7C7-9A16F120D9FB}" type="pres">
      <dgm:prSet presAssocID="{A932145F-0F8C-4A27-92FE-D2E1EEA78A7A}" presName="composite" presStyleCnt="0"/>
      <dgm:spPr/>
    </dgm:pt>
    <dgm:pt modelId="{8C3042B7-3349-461C-9CE5-8A1EBE0ACD4B}" type="pres">
      <dgm:prSet presAssocID="{A932145F-0F8C-4A27-92FE-D2E1EEA78A7A}" presName="imgShp" presStyleLbl="fgImgPlace1" presStyleIdx="2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F4FFCEF-0C4D-4F2F-9B16-651FC16F71F7}" type="pres">
      <dgm:prSet presAssocID="{A932145F-0F8C-4A27-92FE-D2E1EEA78A7A}" presName="txShp" presStyleLbl="node1" presStyleIdx="2" presStyleCnt="6" custLinFactNeighborX="210" custLinFactNeighborY="-12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F9865-7CCD-4B40-8FDA-EC215567F1E6}" type="pres">
      <dgm:prSet presAssocID="{D94B34FE-5545-4348-978B-578DE9DCA14A}" presName="spacing" presStyleCnt="0"/>
      <dgm:spPr/>
    </dgm:pt>
    <dgm:pt modelId="{0972934E-B72E-4C8A-BD68-1F861BC3BD88}" type="pres">
      <dgm:prSet presAssocID="{6D638123-36BB-45A4-9B20-2CCA495FA709}" presName="composite" presStyleCnt="0"/>
      <dgm:spPr/>
    </dgm:pt>
    <dgm:pt modelId="{1574738B-09C5-49CA-8B31-1D24A6245D36}" type="pres">
      <dgm:prSet presAssocID="{6D638123-36BB-45A4-9B20-2CCA495FA709}" presName="imgShp" presStyleLbl="fgImgPlace1" presStyleIdx="3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37233F7-C361-4D95-9263-F2DBD5CB47EB}" type="pres">
      <dgm:prSet presAssocID="{6D638123-36BB-45A4-9B20-2CCA495FA709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AC94D-4B87-4598-9B89-1EC51176E918}" type="pres">
      <dgm:prSet presAssocID="{90C60CD8-1413-41FC-A8F7-0359B4970761}" presName="spacing" presStyleCnt="0"/>
      <dgm:spPr/>
    </dgm:pt>
    <dgm:pt modelId="{2D6CD4FA-4ECE-411D-934B-0434D960A527}" type="pres">
      <dgm:prSet presAssocID="{81C2E87D-8997-4AE7-B90E-92C0B75B9106}" presName="composite" presStyleCnt="0"/>
      <dgm:spPr/>
    </dgm:pt>
    <dgm:pt modelId="{7DF17B90-D018-4D78-8514-021F00E53043}" type="pres">
      <dgm:prSet presAssocID="{81C2E87D-8997-4AE7-B90E-92C0B75B9106}" presName="imgShp" presStyleLbl="fgImgPlace1" presStyleIdx="4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E3889E2-1551-44E0-99F0-C6089906FE3E}" type="pres">
      <dgm:prSet presAssocID="{81C2E87D-8997-4AE7-B90E-92C0B75B9106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26465-9B97-46EB-861F-E3A1CC4EC71A}" type="pres">
      <dgm:prSet presAssocID="{05FEB398-8A5E-464C-9FCF-A0D788E49F94}" presName="spacing" presStyleCnt="0"/>
      <dgm:spPr/>
    </dgm:pt>
    <dgm:pt modelId="{8934AC7D-C7F6-4A14-9EEB-04B1A149C8E9}" type="pres">
      <dgm:prSet presAssocID="{BE17B3E6-2C71-46C5-B573-464FA4C17D89}" presName="composite" presStyleCnt="0"/>
      <dgm:spPr/>
    </dgm:pt>
    <dgm:pt modelId="{C9490E08-73D3-4021-9D7F-3A96F06E2034}" type="pres">
      <dgm:prSet presAssocID="{BE17B3E6-2C71-46C5-B573-464FA4C17D89}" presName="imgShp" presStyleLbl="fgImgPlace1" presStyleIdx="5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8F252D1-B666-4AAE-85C9-52A02FB7AA6E}" type="pres">
      <dgm:prSet presAssocID="{BE17B3E6-2C71-46C5-B573-464FA4C17D89}" presName="txShp" presStyleLbl="node1" presStyleIdx="5" presStyleCnt="6" custLinFactNeighborX="210" custLinFactNeighborY="-4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06A129-E50B-480B-A196-58EBA12F73D6}" srcId="{889E55A8-D271-4C0F-AB6E-FA27A96F36A1}" destId="{81C2E87D-8997-4AE7-B90E-92C0B75B9106}" srcOrd="4" destOrd="0" parTransId="{4891BC00-C237-4359-91DF-D23A7A043599}" sibTransId="{05FEB398-8A5E-464C-9FCF-A0D788E49F94}"/>
    <dgm:cxn modelId="{BD571C3C-63EE-4B9A-8028-C4227BA3E98F}" type="presOf" srcId="{CFBEF3E1-9828-4FBF-97EC-92AD75078A36}" destId="{9B943B52-2F2D-488A-B8AC-0FCCB7F5E972}" srcOrd="0" destOrd="0" presId="urn:microsoft.com/office/officeart/2005/8/layout/vList3"/>
    <dgm:cxn modelId="{41715F01-1C27-470E-8B60-6EB85BC5B3BA}" type="presOf" srcId="{BE17B3E6-2C71-46C5-B573-464FA4C17D89}" destId="{A8F252D1-B666-4AAE-85C9-52A02FB7AA6E}" srcOrd="0" destOrd="0" presId="urn:microsoft.com/office/officeart/2005/8/layout/vList3"/>
    <dgm:cxn modelId="{9443FB0A-1C79-42F4-841E-DE47B6D5A688}" srcId="{889E55A8-D271-4C0F-AB6E-FA27A96F36A1}" destId="{6D638123-36BB-45A4-9B20-2CCA495FA709}" srcOrd="3" destOrd="0" parTransId="{20DDAD03-CFF6-45C7-9303-B92197F2628D}" sibTransId="{90C60CD8-1413-41FC-A8F7-0359B4970761}"/>
    <dgm:cxn modelId="{E3CF074F-DFA0-49A6-A6CF-36F2BCAD84AD}" srcId="{889E55A8-D271-4C0F-AB6E-FA27A96F36A1}" destId="{CFBEF3E1-9828-4FBF-97EC-92AD75078A36}" srcOrd="0" destOrd="0" parTransId="{85088E8E-1DE2-4D09-A07A-FA2136E2A76B}" sibTransId="{A0DB6FFD-1CB2-4350-B192-313F6F37619B}"/>
    <dgm:cxn modelId="{D68FFF56-542D-4E31-8AC6-E1D31FBC8225}" type="presOf" srcId="{889E55A8-D271-4C0F-AB6E-FA27A96F36A1}" destId="{5535F294-E64C-4763-B91D-E8634D0975F3}" srcOrd="0" destOrd="0" presId="urn:microsoft.com/office/officeart/2005/8/layout/vList3"/>
    <dgm:cxn modelId="{E08E3FAE-7E19-4629-81DD-553BB49992CA}" srcId="{889E55A8-D271-4C0F-AB6E-FA27A96F36A1}" destId="{EC41A4EA-6AEF-4B7B-B785-2988339EB9B7}" srcOrd="1" destOrd="0" parTransId="{665109DC-EDFC-4466-8D4A-309FAE437BA0}" sibTransId="{500500C7-CACD-4FD7-9F2A-52FC2A0135ED}"/>
    <dgm:cxn modelId="{C083876B-B9AA-43E9-AFEE-E8AB6F249FDA}" srcId="{889E55A8-D271-4C0F-AB6E-FA27A96F36A1}" destId="{BE17B3E6-2C71-46C5-B573-464FA4C17D89}" srcOrd="5" destOrd="0" parTransId="{82AAC9B7-D60E-407D-B03B-5C5D26E10D42}" sibTransId="{9EE06AB3-367C-4457-A3C1-9C63414DA153}"/>
    <dgm:cxn modelId="{67B7E5F0-0968-4AE9-A8CC-CC177095FCE7}" type="presOf" srcId="{EC41A4EA-6AEF-4B7B-B785-2988339EB9B7}" destId="{BCBD1206-7FD6-433C-8702-C5373C6BB342}" srcOrd="0" destOrd="0" presId="urn:microsoft.com/office/officeart/2005/8/layout/vList3"/>
    <dgm:cxn modelId="{4AC7BED5-18BA-483F-A5D2-9D366FD5A63B}" type="presOf" srcId="{6D638123-36BB-45A4-9B20-2CCA495FA709}" destId="{F37233F7-C361-4D95-9263-F2DBD5CB47EB}" srcOrd="0" destOrd="0" presId="urn:microsoft.com/office/officeart/2005/8/layout/vList3"/>
    <dgm:cxn modelId="{5491C1AB-62BF-46FC-85B0-A682F8091FA3}" type="presOf" srcId="{81C2E87D-8997-4AE7-B90E-92C0B75B9106}" destId="{FE3889E2-1551-44E0-99F0-C6089906FE3E}" srcOrd="0" destOrd="0" presId="urn:microsoft.com/office/officeart/2005/8/layout/vList3"/>
    <dgm:cxn modelId="{924FF809-FF18-415A-85AC-C7599A9912FE}" type="presOf" srcId="{A932145F-0F8C-4A27-92FE-D2E1EEA78A7A}" destId="{0F4FFCEF-0C4D-4F2F-9B16-651FC16F71F7}" srcOrd="0" destOrd="0" presId="urn:microsoft.com/office/officeart/2005/8/layout/vList3"/>
    <dgm:cxn modelId="{5B138E9D-0A1F-423C-9422-DB23C4A58BD5}" srcId="{889E55A8-D271-4C0F-AB6E-FA27A96F36A1}" destId="{A932145F-0F8C-4A27-92FE-D2E1EEA78A7A}" srcOrd="2" destOrd="0" parTransId="{FC50EEC9-90A1-4CDB-8447-3F16A6A0528F}" sibTransId="{D94B34FE-5545-4348-978B-578DE9DCA14A}"/>
    <dgm:cxn modelId="{C4345854-F6FD-41C5-BE59-B3C69E177925}" type="presParOf" srcId="{5535F294-E64C-4763-B91D-E8634D0975F3}" destId="{92E4543C-3D45-42FA-8961-D51C75BEC3C3}" srcOrd="0" destOrd="0" presId="urn:microsoft.com/office/officeart/2005/8/layout/vList3"/>
    <dgm:cxn modelId="{0831858B-5055-4B2E-ADF8-141FD8F64E1E}" type="presParOf" srcId="{92E4543C-3D45-42FA-8961-D51C75BEC3C3}" destId="{125C3C06-E300-40DE-975F-8A3A73CD1ADB}" srcOrd="0" destOrd="0" presId="urn:microsoft.com/office/officeart/2005/8/layout/vList3"/>
    <dgm:cxn modelId="{0E8ECC47-5D9F-4B38-9726-C309F54B3DAD}" type="presParOf" srcId="{92E4543C-3D45-42FA-8961-D51C75BEC3C3}" destId="{9B943B52-2F2D-488A-B8AC-0FCCB7F5E972}" srcOrd="1" destOrd="0" presId="urn:microsoft.com/office/officeart/2005/8/layout/vList3"/>
    <dgm:cxn modelId="{6542ECE7-F2E5-4BF8-A9BD-BDC72BC3B316}" type="presParOf" srcId="{5535F294-E64C-4763-B91D-E8634D0975F3}" destId="{DB2AEB1E-5CEB-4D3B-B96E-C3BE01DBF788}" srcOrd="1" destOrd="0" presId="urn:microsoft.com/office/officeart/2005/8/layout/vList3"/>
    <dgm:cxn modelId="{E21C8612-E3A0-457E-8416-09EE00ACADAE}" type="presParOf" srcId="{5535F294-E64C-4763-B91D-E8634D0975F3}" destId="{B922AF5A-BB8F-4FFA-8FB2-7D5AC173CEA2}" srcOrd="2" destOrd="0" presId="urn:microsoft.com/office/officeart/2005/8/layout/vList3"/>
    <dgm:cxn modelId="{55007470-DCD3-4DD8-A036-24C1D6E04444}" type="presParOf" srcId="{B922AF5A-BB8F-4FFA-8FB2-7D5AC173CEA2}" destId="{931B5D2B-41BD-4FBB-9AC6-6E1366D8A0B3}" srcOrd="0" destOrd="0" presId="urn:microsoft.com/office/officeart/2005/8/layout/vList3"/>
    <dgm:cxn modelId="{B5E8285F-6300-441B-BE58-7C31C5775FCC}" type="presParOf" srcId="{B922AF5A-BB8F-4FFA-8FB2-7D5AC173CEA2}" destId="{BCBD1206-7FD6-433C-8702-C5373C6BB342}" srcOrd="1" destOrd="0" presId="urn:microsoft.com/office/officeart/2005/8/layout/vList3"/>
    <dgm:cxn modelId="{9C58B3B1-55F7-4767-92A5-2959CDA592E3}" type="presParOf" srcId="{5535F294-E64C-4763-B91D-E8634D0975F3}" destId="{54B4A430-C576-4F1A-AB8B-A4E57367F57C}" srcOrd="3" destOrd="0" presId="urn:microsoft.com/office/officeart/2005/8/layout/vList3"/>
    <dgm:cxn modelId="{236E2701-6034-40F3-898F-FDFBCD8CC834}" type="presParOf" srcId="{5535F294-E64C-4763-B91D-E8634D0975F3}" destId="{413DE950-F897-483C-B7C7-9A16F120D9FB}" srcOrd="4" destOrd="0" presId="urn:microsoft.com/office/officeart/2005/8/layout/vList3"/>
    <dgm:cxn modelId="{E6B8D789-5AF5-4465-9E68-A18BD4DFAD6E}" type="presParOf" srcId="{413DE950-F897-483C-B7C7-9A16F120D9FB}" destId="{8C3042B7-3349-461C-9CE5-8A1EBE0ACD4B}" srcOrd="0" destOrd="0" presId="urn:microsoft.com/office/officeart/2005/8/layout/vList3"/>
    <dgm:cxn modelId="{606369E7-A6AD-4C56-85C4-18B0457C1297}" type="presParOf" srcId="{413DE950-F897-483C-B7C7-9A16F120D9FB}" destId="{0F4FFCEF-0C4D-4F2F-9B16-651FC16F71F7}" srcOrd="1" destOrd="0" presId="urn:microsoft.com/office/officeart/2005/8/layout/vList3"/>
    <dgm:cxn modelId="{B7E59C99-AFBA-4F29-891C-FBB1C9051FC6}" type="presParOf" srcId="{5535F294-E64C-4763-B91D-E8634D0975F3}" destId="{0C5F9865-7CCD-4B40-8FDA-EC215567F1E6}" srcOrd="5" destOrd="0" presId="urn:microsoft.com/office/officeart/2005/8/layout/vList3"/>
    <dgm:cxn modelId="{39EDE716-FE2F-4332-8568-B39C5AA2A044}" type="presParOf" srcId="{5535F294-E64C-4763-B91D-E8634D0975F3}" destId="{0972934E-B72E-4C8A-BD68-1F861BC3BD88}" srcOrd="6" destOrd="0" presId="urn:microsoft.com/office/officeart/2005/8/layout/vList3"/>
    <dgm:cxn modelId="{1C2A761C-1639-4190-85BD-7745DF3473FE}" type="presParOf" srcId="{0972934E-B72E-4C8A-BD68-1F861BC3BD88}" destId="{1574738B-09C5-49CA-8B31-1D24A6245D36}" srcOrd="0" destOrd="0" presId="urn:microsoft.com/office/officeart/2005/8/layout/vList3"/>
    <dgm:cxn modelId="{7E006836-970B-47AC-B45A-975C4AD27DED}" type="presParOf" srcId="{0972934E-B72E-4C8A-BD68-1F861BC3BD88}" destId="{F37233F7-C361-4D95-9263-F2DBD5CB47EB}" srcOrd="1" destOrd="0" presId="urn:microsoft.com/office/officeart/2005/8/layout/vList3"/>
    <dgm:cxn modelId="{EF7A72C4-1783-460B-B54F-01331E764E2F}" type="presParOf" srcId="{5535F294-E64C-4763-B91D-E8634D0975F3}" destId="{B2AAC94D-4B87-4598-9B89-1EC51176E918}" srcOrd="7" destOrd="0" presId="urn:microsoft.com/office/officeart/2005/8/layout/vList3"/>
    <dgm:cxn modelId="{584DEEE6-60CA-441C-BF40-417E60C109F2}" type="presParOf" srcId="{5535F294-E64C-4763-B91D-E8634D0975F3}" destId="{2D6CD4FA-4ECE-411D-934B-0434D960A527}" srcOrd="8" destOrd="0" presId="urn:microsoft.com/office/officeart/2005/8/layout/vList3"/>
    <dgm:cxn modelId="{7C981D66-9482-4664-AF48-558152F821B6}" type="presParOf" srcId="{2D6CD4FA-4ECE-411D-934B-0434D960A527}" destId="{7DF17B90-D018-4D78-8514-021F00E53043}" srcOrd="0" destOrd="0" presId="urn:microsoft.com/office/officeart/2005/8/layout/vList3"/>
    <dgm:cxn modelId="{179E0EC3-8066-4213-867A-76FD0A270934}" type="presParOf" srcId="{2D6CD4FA-4ECE-411D-934B-0434D960A527}" destId="{FE3889E2-1551-44E0-99F0-C6089906FE3E}" srcOrd="1" destOrd="0" presId="urn:microsoft.com/office/officeart/2005/8/layout/vList3"/>
    <dgm:cxn modelId="{472FE249-DE49-467F-920B-5F9F7C5BA110}" type="presParOf" srcId="{5535F294-E64C-4763-B91D-E8634D0975F3}" destId="{CA726465-9B97-46EB-861F-E3A1CC4EC71A}" srcOrd="9" destOrd="0" presId="urn:microsoft.com/office/officeart/2005/8/layout/vList3"/>
    <dgm:cxn modelId="{EEEFEC46-F4F2-4587-913F-FA9335CB05B7}" type="presParOf" srcId="{5535F294-E64C-4763-B91D-E8634D0975F3}" destId="{8934AC7D-C7F6-4A14-9EEB-04B1A149C8E9}" srcOrd="10" destOrd="0" presId="urn:microsoft.com/office/officeart/2005/8/layout/vList3"/>
    <dgm:cxn modelId="{ACF0DFD6-3966-47FF-AB93-3AD87A515B09}" type="presParOf" srcId="{8934AC7D-C7F6-4A14-9EEB-04B1A149C8E9}" destId="{C9490E08-73D3-4021-9D7F-3A96F06E2034}" srcOrd="0" destOrd="0" presId="urn:microsoft.com/office/officeart/2005/8/layout/vList3"/>
    <dgm:cxn modelId="{19F9E00C-E013-44BD-8F39-BAA70844FFD6}" type="presParOf" srcId="{8934AC7D-C7F6-4A14-9EEB-04B1A149C8E9}" destId="{A8F252D1-B666-4AAE-85C9-52A02FB7AA6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82875F-349C-4A80-89AA-1D5A17EFFFCC}" type="doc">
      <dgm:prSet loTypeId="urn:microsoft.com/office/officeart/2005/8/layout/cycle2" loCatId="cycl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9F2CFCD4-82D9-4EDA-8A27-8090A465DF9B}" type="pres">
      <dgm:prSet presAssocID="{D882875F-349C-4A80-89AA-1D5A17EFFFC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32B86C6-0109-4F41-BE0D-6B1CF9B0CFE6}" type="presOf" srcId="{D882875F-349C-4A80-89AA-1D5A17EFFFCC}" destId="{9F2CFCD4-82D9-4EDA-8A27-8090A465DF9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B77646-E92C-4BA3-8D57-7A2A7D0D7F6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61B5A-2903-4569-8AE9-464E0FAC1677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uk-UA" b="1" dirty="0" err="1" smtClean="0">
              <a:solidFill>
                <a:srgbClr val="FFFF00"/>
              </a:solidFill>
            </a:rPr>
            <a:t>•формувати</a:t>
          </a:r>
          <a:r>
            <a:rPr lang="uk-UA" b="1" dirty="0" smtClean="0">
              <a:solidFill>
                <a:srgbClr val="FFFF00"/>
              </a:solidFill>
            </a:rPr>
            <a:t> характер; </a:t>
          </a:r>
          <a:endParaRPr lang="ru-RU" b="1" dirty="0">
            <a:solidFill>
              <a:srgbClr val="FFFF00"/>
            </a:solidFill>
          </a:endParaRPr>
        </a:p>
      </dgm:t>
    </dgm:pt>
    <dgm:pt modelId="{C8B6E257-F901-4509-B467-2797FDD7A729}" type="parTrans" cxnId="{0CB7EABD-9065-4756-A2A1-3114263F6207}">
      <dgm:prSet/>
      <dgm:spPr/>
      <dgm:t>
        <a:bodyPr/>
        <a:lstStyle/>
        <a:p>
          <a:endParaRPr lang="ru-RU"/>
        </a:p>
      </dgm:t>
    </dgm:pt>
    <dgm:pt modelId="{19B78D6A-F43A-4103-91D9-F9CABD18FD62}" type="sibTrans" cxnId="{0CB7EABD-9065-4756-A2A1-3114263F6207}">
      <dgm:prSet/>
      <dgm:spPr/>
      <dgm:t>
        <a:bodyPr/>
        <a:lstStyle/>
        <a:p>
          <a:endParaRPr lang="ru-RU"/>
        </a:p>
      </dgm:t>
    </dgm:pt>
    <dgm:pt modelId="{BAC72F0D-7444-4628-9693-832DBD7A085A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uk-UA" sz="2000" b="1" dirty="0" smtClean="0">
              <a:solidFill>
                <a:schemeClr val="tx1"/>
              </a:solidFill>
            </a:rPr>
            <a:t> </a:t>
          </a:r>
          <a:r>
            <a:rPr lang="uk-UA" sz="2000" b="1" dirty="0" err="1" smtClean="0">
              <a:solidFill>
                <a:schemeClr val="tx1"/>
              </a:solidFill>
            </a:rPr>
            <a:t>•розвивати</a:t>
          </a:r>
          <a:r>
            <a:rPr lang="uk-UA" sz="2000" b="1" dirty="0" smtClean="0">
              <a:solidFill>
                <a:schemeClr val="tx1"/>
              </a:solidFill>
            </a:rPr>
            <a:t> світогляд; </a:t>
          </a:r>
          <a:endParaRPr lang="ru-RU" sz="2000" b="1" dirty="0">
            <a:solidFill>
              <a:schemeClr val="tx1"/>
            </a:solidFill>
          </a:endParaRPr>
        </a:p>
      </dgm:t>
    </dgm:pt>
    <dgm:pt modelId="{4742F341-80F5-475D-8FC4-1BAD24752310}" type="parTrans" cxnId="{E9EC9257-CFA6-4F9C-9850-E7D0821F4F9C}">
      <dgm:prSet/>
      <dgm:spPr/>
      <dgm:t>
        <a:bodyPr/>
        <a:lstStyle/>
        <a:p>
          <a:endParaRPr lang="ru-RU"/>
        </a:p>
      </dgm:t>
    </dgm:pt>
    <dgm:pt modelId="{11C43F43-2404-4EB8-9180-B4970116AAD8}" type="sibTrans" cxnId="{E9EC9257-CFA6-4F9C-9850-E7D0821F4F9C}">
      <dgm:prSet/>
      <dgm:spPr/>
      <dgm:t>
        <a:bodyPr/>
        <a:lstStyle/>
        <a:p>
          <a:endParaRPr lang="ru-RU"/>
        </a:p>
      </dgm:t>
    </dgm:pt>
    <dgm:pt modelId="{183AC040-4928-48F4-ACA1-83FEA9CF6313}">
      <dgm:prSet/>
      <dgm:spPr>
        <a:solidFill>
          <a:srgbClr val="00B0F0"/>
        </a:solidFill>
      </dgm:spPr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</a:rPr>
            <a:t> </a:t>
          </a:r>
          <a:r>
            <a:rPr lang="uk-UA" b="1" dirty="0" err="1" smtClean="0">
              <a:solidFill>
                <a:schemeClr val="tx1"/>
              </a:solidFill>
            </a:rPr>
            <a:t>•виявляти</a:t>
          </a:r>
          <a:r>
            <a:rPr lang="uk-UA" b="1" dirty="0" smtClean="0">
              <a:solidFill>
                <a:schemeClr val="tx1"/>
              </a:solidFill>
            </a:rPr>
            <a:t> та реалізовувати індивідуальні можливості; </a:t>
          </a:r>
          <a:endParaRPr lang="ru-RU" b="1" dirty="0">
            <a:solidFill>
              <a:schemeClr val="tx1"/>
            </a:solidFill>
          </a:endParaRPr>
        </a:p>
      </dgm:t>
    </dgm:pt>
    <dgm:pt modelId="{B2572F37-3ABD-4A6D-A078-5A0C5E2825D8}" type="parTrans" cxnId="{F15C225F-DC1C-4A8B-8EF3-FFBF758FAE88}">
      <dgm:prSet/>
      <dgm:spPr/>
      <dgm:t>
        <a:bodyPr/>
        <a:lstStyle/>
        <a:p>
          <a:endParaRPr lang="ru-RU"/>
        </a:p>
      </dgm:t>
    </dgm:pt>
    <dgm:pt modelId="{CEAA6003-FBB0-4FDE-8E96-14A7D11DEEBA}" type="sibTrans" cxnId="{F15C225F-DC1C-4A8B-8EF3-FFBF758FAE88}">
      <dgm:prSet/>
      <dgm:spPr/>
      <dgm:t>
        <a:bodyPr/>
        <a:lstStyle/>
        <a:p>
          <a:endParaRPr lang="ru-RU"/>
        </a:p>
      </dgm:t>
    </dgm:pt>
    <dgm:pt modelId="{9EF1CE4E-8A0D-40BE-9306-540129B1E358}">
      <dgm:prSet/>
      <dgm:spPr>
        <a:solidFill>
          <a:srgbClr val="002060"/>
        </a:solidFill>
      </dgm:spPr>
      <dgm:t>
        <a:bodyPr/>
        <a:lstStyle/>
        <a:p>
          <a:pPr rtl="0"/>
          <a:r>
            <a:rPr lang="uk-UA" b="1" dirty="0" smtClean="0">
              <a:solidFill>
                <a:schemeClr val="bg1"/>
              </a:solidFill>
            </a:rPr>
            <a:t>•адаптуватися до нової ситуації. сприяють</a:t>
          </a:r>
          <a:r>
            <a:rPr lang="uk-UA" dirty="0" smtClean="0">
              <a:solidFill>
                <a:schemeClr val="bg1"/>
              </a:solidFill>
            </a:rPr>
            <a:t>: </a:t>
          </a:r>
          <a:endParaRPr lang="ru-RU" dirty="0">
            <a:solidFill>
              <a:schemeClr val="bg1"/>
            </a:solidFill>
          </a:endParaRPr>
        </a:p>
      </dgm:t>
    </dgm:pt>
    <dgm:pt modelId="{DC623A7F-0531-48A7-BA2B-94413075EAA5}" type="parTrans" cxnId="{A206C870-5544-4A26-82D5-9A3E47E90EA7}">
      <dgm:prSet/>
      <dgm:spPr/>
      <dgm:t>
        <a:bodyPr/>
        <a:lstStyle/>
        <a:p>
          <a:endParaRPr lang="ru-RU"/>
        </a:p>
      </dgm:t>
    </dgm:pt>
    <dgm:pt modelId="{0A83C3DF-ECF5-47B2-A1C0-199D041BA0C0}" type="sibTrans" cxnId="{A206C870-5544-4A26-82D5-9A3E47E90EA7}">
      <dgm:prSet/>
      <dgm:spPr/>
      <dgm:t>
        <a:bodyPr/>
        <a:lstStyle/>
        <a:p>
          <a:endParaRPr lang="ru-RU"/>
        </a:p>
      </dgm:t>
    </dgm:pt>
    <dgm:pt modelId="{7B980CDE-3244-4418-965C-0385DC724728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uk-UA" sz="2000" b="1" dirty="0" smtClean="0">
              <a:solidFill>
                <a:schemeClr val="bg1"/>
              </a:solidFill>
            </a:rPr>
            <a:t>• розвитку молодшого школяра</a:t>
          </a:r>
          <a:r>
            <a:rPr lang="uk-UA" sz="1000" dirty="0" smtClean="0">
              <a:solidFill>
                <a:schemeClr val="bg1"/>
              </a:solidFill>
            </a:rPr>
            <a:t>;</a:t>
          </a:r>
          <a:endParaRPr lang="ru-RU" sz="1000" dirty="0">
            <a:solidFill>
              <a:schemeClr val="bg1"/>
            </a:solidFill>
          </a:endParaRPr>
        </a:p>
      </dgm:t>
    </dgm:pt>
    <dgm:pt modelId="{4A433DA4-376C-42C1-A25D-9A0252F3F4D7}" type="parTrans" cxnId="{215BAC7F-6141-4462-8F5E-C4251AAC1395}">
      <dgm:prSet/>
      <dgm:spPr/>
      <dgm:t>
        <a:bodyPr/>
        <a:lstStyle/>
        <a:p>
          <a:endParaRPr lang="ru-RU"/>
        </a:p>
      </dgm:t>
    </dgm:pt>
    <dgm:pt modelId="{7105147A-7D5A-45E3-B4EF-C6E72C088EA5}" type="sibTrans" cxnId="{215BAC7F-6141-4462-8F5E-C4251AAC1395}">
      <dgm:prSet/>
      <dgm:spPr/>
      <dgm:t>
        <a:bodyPr/>
        <a:lstStyle/>
        <a:p>
          <a:endParaRPr lang="ru-RU"/>
        </a:p>
      </dgm:t>
    </dgm:pt>
    <dgm:pt modelId="{2F7FDDF7-0C2D-4796-9EE1-19E6A1A09D4C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2000" b="1" dirty="0" err="1" smtClean="0">
              <a:solidFill>
                <a:schemeClr val="tx1"/>
              </a:solidFill>
            </a:rPr>
            <a:t>•збереженню</a:t>
          </a:r>
          <a:r>
            <a:rPr lang="uk-UA" sz="2000" b="1" dirty="0" smtClean="0">
              <a:solidFill>
                <a:schemeClr val="tx1"/>
              </a:solidFill>
            </a:rPr>
            <a:t> морального, психічного та фізичного здоров`я</a:t>
          </a:r>
          <a:r>
            <a:rPr lang="uk-UA" sz="1000" dirty="0" smtClean="0"/>
            <a:t>; </a:t>
          </a:r>
          <a:endParaRPr lang="ru-RU" sz="1000" dirty="0"/>
        </a:p>
      </dgm:t>
    </dgm:pt>
    <dgm:pt modelId="{16653744-F377-4901-88A7-21E324C2C805}" type="parTrans" cxnId="{8D01CF7A-399F-48CB-9F9C-349928904F92}">
      <dgm:prSet/>
      <dgm:spPr/>
      <dgm:t>
        <a:bodyPr/>
        <a:lstStyle/>
        <a:p>
          <a:endParaRPr lang="ru-RU"/>
        </a:p>
      </dgm:t>
    </dgm:pt>
    <dgm:pt modelId="{92AA9C87-7918-49B1-969E-BEBE905EB06D}" type="sibTrans" cxnId="{8D01CF7A-399F-48CB-9F9C-349928904F92}">
      <dgm:prSet/>
      <dgm:spPr/>
      <dgm:t>
        <a:bodyPr/>
        <a:lstStyle/>
        <a:p>
          <a:endParaRPr lang="ru-RU"/>
        </a:p>
      </dgm:t>
    </dgm:pt>
    <dgm:pt modelId="{30BA8519-09BE-45F6-B4E1-FB1B33F1C508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uk-UA" sz="2000" b="1" dirty="0" err="1" smtClean="0">
              <a:solidFill>
                <a:schemeClr val="tx1"/>
              </a:solidFill>
            </a:rPr>
            <a:t>•становленню</a:t>
          </a:r>
          <a:r>
            <a:rPr lang="uk-UA" sz="2000" b="1" dirty="0" smtClean="0">
              <a:solidFill>
                <a:schemeClr val="tx1"/>
              </a:solidFill>
            </a:rPr>
            <a:t> майбутнього громадянина сучасного суспільства</a:t>
          </a:r>
          <a:endParaRPr lang="ru-RU" sz="2000" b="1" dirty="0">
            <a:solidFill>
              <a:schemeClr val="tx1"/>
            </a:solidFill>
          </a:endParaRPr>
        </a:p>
      </dgm:t>
    </dgm:pt>
    <dgm:pt modelId="{3514CF2C-00B4-4E3E-9698-A81F02F1A148}" type="parTrans" cxnId="{09032363-9A96-4C9E-AD4D-51372B037C8A}">
      <dgm:prSet/>
      <dgm:spPr/>
      <dgm:t>
        <a:bodyPr/>
        <a:lstStyle/>
        <a:p>
          <a:endParaRPr lang="ru-RU"/>
        </a:p>
      </dgm:t>
    </dgm:pt>
    <dgm:pt modelId="{34A1DE99-DD90-4CED-919B-4EDB22D44B6A}" type="sibTrans" cxnId="{09032363-9A96-4C9E-AD4D-51372B037C8A}">
      <dgm:prSet/>
      <dgm:spPr/>
      <dgm:t>
        <a:bodyPr/>
        <a:lstStyle/>
        <a:p>
          <a:endParaRPr lang="ru-RU"/>
        </a:p>
      </dgm:t>
    </dgm:pt>
    <dgm:pt modelId="{F14E800B-6C79-4437-8F6A-7173A62A53DE}" type="pres">
      <dgm:prSet presAssocID="{E9B77646-E92C-4BA3-8D57-7A2A7D0D7F6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95978A-1DD7-4C62-B486-BF5F578B9911}" type="pres">
      <dgm:prSet presAssocID="{EF661B5A-2903-4569-8AE9-464E0FAC1677}" presName="node" presStyleLbl="node1" presStyleIdx="0" presStyleCnt="7" custScaleX="115944" custScaleY="112198" custRadScaleRad="91093" custRadScaleInc="16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C86D1-3AD6-4B43-B855-A5056963A370}" type="pres">
      <dgm:prSet presAssocID="{19B78D6A-F43A-4103-91D9-F9CABD18FD62}" presName="sibTrans" presStyleLbl="sibTrans2D1" presStyleIdx="0" presStyleCnt="7"/>
      <dgm:spPr/>
      <dgm:t>
        <a:bodyPr/>
        <a:lstStyle/>
        <a:p>
          <a:endParaRPr lang="ru-RU"/>
        </a:p>
      </dgm:t>
    </dgm:pt>
    <dgm:pt modelId="{D9411A48-AC41-4305-A983-7EA0C6580483}" type="pres">
      <dgm:prSet presAssocID="{19B78D6A-F43A-4103-91D9-F9CABD18FD62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6DC3DDD7-6A6E-4DC9-9B91-0F4C3DF60F96}" type="pres">
      <dgm:prSet presAssocID="{BAC72F0D-7444-4628-9693-832DBD7A085A}" presName="node" presStyleLbl="node1" presStyleIdx="1" presStyleCnt="7" custScaleX="133030" custScaleY="123629" custRadScaleRad="133734" custRadScaleInc="10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079F9-2055-4A62-88D6-4F5AA16D048E}" type="pres">
      <dgm:prSet presAssocID="{11C43F43-2404-4EB8-9180-B4970116AAD8}" presName="sibTrans" presStyleLbl="sibTrans2D1" presStyleIdx="1" presStyleCnt="7"/>
      <dgm:spPr/>
      <dgm:t>
        <a:bodyPr/>
        <a:lstStyle/>
        <a:p>
          <a:endParaRPr lang="ru-RU"/>
        </a:p>
      </dgm:t>
    </dgm:pt>
    <dgm:pt modelId="{2792512C-3C44-4695-9C98-B499E330D308}" type="pres">
      <dgm:prSet presAssocID="{11C43F43-2404-4EB8-9180-B4970116AAD8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00301725-BA8D-4CB3-87A2-E12319A03AE0}" type="pres">
      <dgm:prSet presAssocID="{183AC040-4928-48F4-ACA1-83FEA9CF6313}" presName="node" presStyleLbl="node1" presStyleIdx="2" presStyleCnt="7" custScaleX="127823" custScaleY="128410" custRadScaleRad="124700" custRadScaleInc="-12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1CFC0-720E-422D-A80A-32B50719C80B}" type="pres">
      <dgm:prSet presAssocID="{CEAA6003-FBB0-4FDE-8E96-14A7D11DEEBA}" presName="sibTrans" presStyleLbl="sibTrans2D1" presStyleIdx="2" presStyleCnt="7"/>
      <dgm:spPr/>
      <dgm:t>
        <a:bodyPr/>
        <a:lstStyle/>
        <a:p>
          <a:endParaRPr lang="ru-RU"/>
        </a:p>
      </dgm:t>
    </dgm:pt>
    <dgm:pt modelId="{B9A744EB-F21A-402A-8DDC-6D9AC60A039F}" type="pres">
      <dgm:prSet presAssocID="{CEAA6003-FBB0-4FDE-8E96-14A7D11DEEBA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3CBAA93E-A75F-4107-96B3-897DEF6EF8F1}" type="pres">
      <dgm:prSet presAssocID="{9EF1CE4E-8A0D-40BE-9306-540129B1E358}" presName="node" presStyleLbl="node1" presStyleIdx="3" presStyleCnt="7" custScaleX="134856" custScaleY="115096" custRadScaleRad="90273" custRadScaleInc="-19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049E8-5976-4469-B314-0801BA1875C4}" type="pres">
      <dgm:prSet presAssocID="{0A83C3DF-ECF5-47B2-A1C0-199D041BA0C0}" presName="sibTrans" presStyleLbl="sibTrans2D1" presStyleIdx="3" presStyleCnt="7"/>
      <dgm:spPr/>
      <dgm:t>
        <a:bodyPr/>
        <a:lstStyle/>
        <a:p>
          <a:endParaRPr lang="ru-RU"/>
        </a:p>
      </dgm:t>
    </dgm:pt>
    <dgm:pt modelId="{73770656-FA32-4C65-B0F5-C06150E71600}" type="pres">
      <dgm:prSet presAssocID="{0A83C3DF-ECF5-47B2-A1C0-199D041BA0C0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AF689910-9F4D-4707-9546-7F7787229AA6}" type="pres">
      <dgm:prSet presAssocID="{7B980CDE-3244-4418-965C-0385DC724728}" presName="node" presStyleLbl="node1" presStyleIdx="4" presStyleCnt="7" custScaleX="132049" custScaleY="113804" custRadScaleRad="103447" custRadScaleInc="34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25601-7CC2-49C7-91AC-44924803E0C8}" type="pres">
      <dgm:prSet presAssocID="{7105147A-7D5A-45E3-B4EF-C6E72C088EA5}" presName="sibTrans" presStyleLbl="sibTrans2D1" presStyleIdx="4" presStyleCnt="7"/>
      <dgm:spPr/>
      <dgm:t>
        <a:bodyPr/>
        <a:lstStyle/>
        <a:p>
          <a:endParaRPr lang="ru-RU"/>
        </a:p>
      </dgm:t>
    </dgm:pt>
    <dgm:pt modelId="{D7F3F873-9B2B-46D0-B5BF-67781D7E53AC}" type="pres">
      <dgm:prSet presAssocID="{7105147A-7D5A-45E3-B4EF-C6E72C088EA5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4719F0D5-9D9D-48D4-B2CE-6305AF7266E7}" type="pres">
      <dgm:prSet presAssocID="{2F7FDDF7-0C2D-4796-9EE1-19E6A1A09D4C}" presName="node" presStyleLbl="node1" presStyleIdx="5" presStyleCnt="7" custScaleX="154829" custScaleY="116169" custRadScaleRad="125003" custRadScaleInc="25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726E2-1073-405D-B78F-86756AE3779E}" type="pres">
      <dgm:prSet presAssocID="{92AA9C87-7918-49B1-969E-BEBE905EB06D}" presName="sibTrans" presStyleLbl="sibTrans2D1" presStyleIdx="5" presStyleCnt="7"/>
      <dgm:spPr/>
      <dgm:t>
        <a:bodyPr/>
        <a:lstStyle/>
        <a:p>
          <a:endParaRPr lang="ru-RU"/>
        </a:p>
      </dgm:t>
    </dgm:pt>
    <dgm:pt modelId="{195AAAFC-3A7A-4DB6-AA6B-E86A8C569285}" type="pres">
      <dgm:prSet presAssocID="{92AA9C87-7918-49B1-969E-BEBE905EB06D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6ED3A670-AE73-4709-A236-2E79995E9E18}" type="pres">
      <dgm:prSet presAssocID="{30BA8519-09BE-45F6-B4E1-FB1B33F1C508}" presName="node" presStyleLbl="node1" presStyleIdx="6" presStyleCnt="7" custScaleX="155670" custScaleY="117803" custRadScaleRad="127080" custRadScaleInc="-10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B52AA-7E8E-44CD-81B0-B72DF120638A}" type="pres">
      <dgm:prSet presAssocID="{34A1DE99-DD90-4CED-919B-4EDB22D44B6A}" presName="sibTrans" presStyleLbl="sibTrans2D1" presStyleIdx="6" presStyleCnt="7"/>
      <dgm:spPr/>
      <dgm:t>
        <a:bodyPr/>
        <a:lstStyle/>
        <a:p>
          <a:endParaRPr lang="ru-RU"/>
        </a:p>
      </dgm:t>
    </dgm:pt>
    <dgm:pt modelId="{795D91A2-125B-4EC6-9FA0-CDFFCDE4D593}" type="pres">
      <dgm:prSet presAssocID="{34A1DE99-DD90-4CED-919B-4EDB22D44B6A}" presName="connectorText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19359241-A28E-477D-8369-9AAFBB88398C}" type="presOf" srcId="{2F7FDDF7-0C2D-4796-9EE1-19E6A1A09D4C}" destId="{4719F0D5-9D9D-48D4-B2CE-6305AF7266E7}" srcOrd="0" destOrd="0" presId="urn:microsoft.com/office/officeart/2005/8/layout/cycle2"/>
    <dgm:cxn modelId="{8D507838-DF29-402F-B956-DC11FA63DA98}" type="presOf" srcId="{30BA8519-09BE-45F6-B4E1-FB1B33F1C508}" destId="{6ED3A670-AE73-4709-A236-2E79995E9E18}" srcOrd="0" destOrd="0" presId="urn:microsoft.com/office/officeart/2005/8/layout/cycle2"/>
    <dgm:cxn modelId="{09032363-9A96-4C9E-AD4D-51372B037C8A}" srcId="{E9B77646-E92C-4BA3-8D57-7A2A7D0D7F6A}" destId="{30BA8519-09BE-45F6-B4E1-FB1B33F1C508}" srcOrd="6" destOrd="0" parTransId="{3514CF2C-00B4-4E3E-9698-A81F02F1A148}" sibTransId="{34A1DE99-DD90-4CED-919B-4EDB22D44B6A}"/>
    <dgm:cxn modelId="{8B2AED58-C38C-4176-BADC-1106EE039666}" type="presOf" srcId="{19B78D6A-F43A-4103-91D9-F9CABD18FD62}" destId="{05CC86D1-3AD6-4B43-B855-A5056963A370}" srcOrd="0" destOrd="0" presId="urn:microsoft.com/office/officeart/2005/8/layout/cycle2"/>
    <dgm:cxn modelId="{DF396D25-AA0E-4D1C-8BAD-DAE0AA789620}" type="presOf" srcId="{92AA9C87-7918-49B1-969E-BEBE905EB06D}" destId="{2A4726E2-1073-405D-B78F-86756AE3779E}" srcOrd="0" destOrd="0" presId="urn:microsoft.com/office/officeart/2005/8/layout/cycle2"/>
    <dgm:cxn modelId="{4B70BF21-D70B-42DA-A632-BAF6789392B8}" type="presOf" srcId="{7105147A-7D5A-45E3-B4EF-C6E72C088EA5}" destId="{D7F3F873-9B2B-46D0-B5BF-67781D7E53AC}" srcOrd="1" destOrd="0" presId="urn:microsoft.com/office/officeart/2005/8/layout/cycle2"/>
    <dgm:cxn modelId="{7414B162-0C8A-4AFE-BA94-2DD29E695DB5}" type="presOf" srcId="{19B78D6A-F43A-4103-91D9-F9CABD18FD62}" destId="{D9411A48-AC41-4305-A983-7EA0C6580483}" srcOrd="1" destOrd="0" presId="urn:microsoft.com/office/officeart/2005/8/layout/cycle2"/>
    <dgm:cxn modelId="{1C3DD26F-F04D-4AAE-9D55-0B14E332F9F2}" type="presOf" srcId="{11C43F43-2404-4EB8-9180-B4970116AAD8}" destId="{C80079F9-2055-4A62-88D6-4F5AA16D048E}" srcOrd="0" destOrd="0" presId="urn:microsoft.com/office/officeart/2005/8/layout/cycle2"/>
    <dgm:cxn modelId="{F2624C19-7FF3-4D57-B604-FF4C18CE9253}" type="presOf" srcId="{9EF1CE4E-8A0D-40BE-9306-540129B1E358}" destId="{3CBAA93E-A75F-4107-96B3-897DEF6EF8F1}" srcOrd="0" destOrd="0" presId="urn:microsoft.com/office/officeart/2005/8/layout/cycle2"/>
    <dgm:cxn modelId="{D4BDAC85-258B-4585-87E7-F28F09A08C72}" type="presOf" srcId="{183AC040-4928-48F4-ACA1-83FEA9CF6313}" destId="{00301725-BA8D-4CB3-87A2-E12319A03AE0}" srcOrd="0" destOrd="0" presId="urn:microsoft.com/office/officeart/2005/8/layout/cycle2"/>
    <dgm:cxn modelId="{B7EBCDBC-25E7-4CEE-A0B6-87A544847662}" type="presOf" srcId="{11C43F43-2404-4EB8-9180-B4970116AAD8}" destId="{2792512C-3C44-4695-9C98-B499E330D308}" srcOrd="1" destOrd="0" presId="urn:microsoft.com/office/officeart/2005/8/layout/cycle2"/>
    <dgm:cxn modelId="{B57F94A9-34F8-4FE2-903B-CE44937DCFC3}" type="presOf" srcId="{E9B77646-E92C-4BA3-8D57-7A2A7D0D7F6A}" destId="{F14E800B-6C79-4437-8F6A-7173A62A53DE}" srcOrd="0" destOrd="0" presId="urn:microsoft.com/office/officeart/2005/8/layout/cycle2"/>
    <dgm:cxn modelId="{3C766289-0F25-4187-9B72-64C8D86E2EF1}" type="presOf" srcId="{92AA9C87-7918-49B1-969E-BEBE905EB06D}" destId="{195AAAFC-3A7A-4DB6-AA6B-E86A8C569285}" srcOrd="1" destOrd="0" presId="urn:microsoft.com/office/officeart/2005/8/layout/cycle2"/>
    <dgm:cxn modelId="{A206C870-5544-4A26-82D5-9A3E47E90EA7}" srcId="{E9B77646-E92C-4BA3-8D57-7A2A7D0D7F6A}" destId="{9EF1CE4E-8A0D-40BE-9306-540129B1E358}" srcOrd="3" destOrd="0" parTransId="{DC623A7F-0531-48A7-BA2B-94413075EAA5}" sibTransId="{0A83C3DF-ECF5-47B2-A1C0-199D041BA0C0}"/>
    <dgm:cxn modelId="{8D01CF7A-399F-48CB-9F9C-349928904F92}" srcId="{E9B77646-E92C-4BA3-8D57-7A2A7D0D7F6A}" destId="{2F7FDDF7-0C2D-4796-9EE1-19E6A1A09D4C}" srcOrd="5" destOrd="0" parTransId="{16653744-F377-4901-88A7-21E324C2C805}" sibTransId="{92AA9C87-7918-49B1-969E-BEBE905EB06D}"/>
    <dgm:cxn modelId="{4C99E8A6-593E-45FB-95D3-E453F3370E4D}" type="presOf" srcId="{EF661B5A-2903-4569-8AE9-464E0FAC1677}" destId="{EF95978A-1DD7-4C62-B486-BF5F578B9911}" srcOrd="0" destOrd="0" presId="urn:microsoft.com/office/officeart/2005/8/layout/cycle2"/>
    <dgm:cxn modelId="{2D4226CC-77C7-48C0-B2B4-9AE662F3361A}" type="presOf" srcId="{34A1DE99-DD90-4CED-919B-4EDB22D44B6A}" destId="{2DFB52AA-7E8E-44CD-81B0-B72DF120638A}" srcOrd="0" destOrd="0" presId="urn:microsoft.com/office/officeart/2005/8/layout/cycle2"/>
    <dgm:cxn modelId="{A9906ECB-53D9-4FA4-ACEE-9DED24321447}" type="presOf" srcId="{7B980CDE-3244-4418-965C-0385DC724728}" destId="{AF689910-9F4D-4707-9546-7F7787229AA6}" srcOrd="0" destOrd="0" presId="urn:microsoft.com/office/officeart/2005/8/layout/cycle2"/>
    <dgm:cxn modelId="{E960F7BC-576D-4B75-8530-5DEC87FAE5E6}" type="presOf" srcId="{BAC72F0D-7444-4628-9693-832DBD7A085A}" destId="{6DC3DDD7-6A6E-4DC9-9B91-0F4C3DF60F96}" srcOrd="0" destOrd="0" presId="urn:microsoft.com/office/officeart/2005/8/layout/cycle2"/>
    <dgm:cxn modelId="{F15C225F-DC1C-4A8B-8EF3-FFBF758FAE88}" srcId="{E9B77646-E92C-4BA3-8D57-7A2A7D0D7F6A}" destId="{183AC040-4928-48F4-ACA1-83FEA9CF6313}" srcOrd="2" destOrd="0" parTransId="{B2572F37-3ABD-4A6D-A078-5A0C5E2825D8}" sibTransId="{CEAA6003-FBB0-4FDE-8E96-14A7D11DEEBA}"/>
    <dgm:cxn modelId="{215BAC7F-6141-4462-8F5E-C4251AAC1395}" srcId="{E9B77646-E92C-4BA3-8D57-7A2A7D0D7F6A}" destId="{7B980CDE-3244-4418-965C-0385DC724728}" srcOrd="4" destOrd="0" parTransId="{4A433DA4-376C-42C1-A25D-9A0252F3F4D7}" sibTransId="{7105147A-7D5A-45E3-B4EF-C6E72C088EA5}"/>
    <dgm:cxn modelId="{A4988803-6DE8-4F74-9FEA-0918486E8B55}" type="presOf" srcId="{0A83C3DF-ECF5-47B2-A1C0-199D041BA0C0}" destId="{300049E8-5976-4469-B314-0801BA1875C4}" srcOrd="0" destOrd="0" presId="urn:microsoft.com/office/officeart/2005/8/layout/cycle2"/>
    <dgm:cxn modelId="{FF231D23-83FF-4D64-BB8F-DE34EDD28472}" type="presOf" srcId="{CEAA6003-FBB0-4FDE-8E96-14A7D11DEEBA}" destId="{B9A744EB-F21A-402A-8DDC-6D9AC60A039F}" srcOrd="1" destOrd="0" presId="urn:microsoft.com/office/officeart/2005/8/layout/cycle2"/>
    <dgm:cxn modelId="{6EC0C075-BE4F-45C1-8E1D-C38316D30EC1}" type="presOf" srcId="{CEAA6003-FBB0-4FDE-8E96-14A7D11DEEBA}" destId="{DBA1CFC0-720E-422D-A80A-32B50719C80B}" srcOrd="0" destOrd="0" presId="urn:microsoft.com/office/officeart/2005/8/layout/cycle2"/>
    <dgm:cxn modelId="{0CB7EABD-9065-4756-A2A1-3114263F6207}" srcId="{E9B77646-E92C-4BA3-8D57-7A2A7D0D7F6A}" destId="{EF661B5A-2903-4569-8AE9-464E0FAC1677}" srcOrd="0" destOrd="0" parTransId="{C8B6E257-F901-4509-B467-2797FDD7A729}" sibTransId="{19B78D6A-F43A-4103-91D9-F9CABD18FD62}"/>
    <dgm:cxn modelId="{A466E809-9406-4A53-A16C-D61B869E73F3}" type="presOf" srcId="{7105147A-7D5A-45E3-B4EF-C6E72C088EA5}" destId="{C1025601-7CC2-49C7-91AC-44924803E0C8}" srcOrd="0" destOrd="0" presId="urn:microsoft.com/office/officeart/2005/8/layout/cycle2"/>
    <dgm:cxn modelId="{6068EF63-0750-4D6F-83CC-3DD447326544}" type="presOf" srcId="{0A83C3DF-ECF5-47B2-A1C0-199D041BA0C0}" destId="{73770656-FA32-4C65-B0F5-C06150E71600}" srcOrd="1" destOrd="0" presId="urn:microsoft.com/office/officeart/2005/8/layout/cycle2"/>
    <dgm:cxn modelId="{E9EC9257-CFA6-4F9C-9850-E7D0821F4F9C}" srcId="{E9B77646-E92C-4BA3-8D57-7A2A7D0D7F6A}" destId="{BAC72F0D-7444-4628-9693-832DBD7A085A}" srcOrd="1" destOrd="0" parTransId="{4742F341-80F5-475D-8FC4-1BAD24752310}" sibTransId="{11C43F43-2404-4EB8-9180-B4970116AAD8}"/>
    <dgm:cxn modelId="{E3185A02-7B6A-4794-9A2C-AE07578F143D}" type="presOf" srcId="{34A1DE99-DD90-4CED-919B-4EDB22D44B6A}" destId="{795D91A2-125B-4EC6-9FA0-CDFFCDE4D593}" srcOrd="1" destOrd="0" presId="urn:microsoft.com/office/officeart/2005/8/layout/cycle2"/>
    <dgm:cxn modelId="{A4E15A30-A90B-4800-9FC0-FD979B187D07}" type="presParOf" srcId="{F14E800B-6C79-4437-8F6A-7173A62A53DE}" destId="{EF95978A-1DD7-4C62-B486-BF5F578B9911}" srcOrd="0" destOrd="0" presId="urn:microsoft.com/office/officeart/2005/8/layout/cycle2"/>
    <dgm:cxn modelId="{F79EAF6F-1345-4145-8DFA-DB662E4B0F8B}" type="presParOf" srcId="{F14E800B-6C79-4437-8F6A-7173A62A53DE}" destId="{05CC86D1-3AD6-4B43-B855-A5056963A370}" srcOrd="1" destOrd="0" presId="urn:microsoft.com/office/officeart/2005/8/layout/cycle2"/>
    <dgm:cxn modelId="{263FFFCE-C110-47F6-AE20-802E468F3AE3}" type="presParOf" srcId="{05CC86D1-3AD6-4B43-B855-A5056963A370}" destId="{D9411A48-AC41-4305-A983-7EA0C6580483}" srcOrd="0" destOrd="0" presId="urn:microsoft.com/office/officeart/2005/8/layout/cycle2"/>
    <dgm:cxn modelId="{751129C8-2F05-422B-9B7E-4CF62EE05A4E}" type="presParOf" srcId="{F14E800B-6C79-4437-8F6A-7173A62A53DE}" destId="{6DC3DDD7-6A6E-4DC9-9B91-0F4C3DF60F96}" srcOrd="2" destOrd="0" presId="urn:microsoft.com/office/officeart/2005/8/layout/cycle2"/>
    <dgm:cxn modelId="{E97C3825-F9B5-4B40-8640-B4D461CE7F15}" type="presParOf" srcId="{F14E800B-6C79-4437-8F6A-7173A62A53DE}" destId="{C80079F9-2055-4A62-88D6-4F5AA16D048E}" srcOrd="3" destOrd="0" presId="urn:microsoft.com/office/officeart/2005/8/layout/cycle2"/>
    <dgm:cxn modelId="{13632104-8634-4E61-9BC1-894D5427D496}" type="presParOf" srcId="{C80079F9-2055-4A62-88D6-4F5AA16D048E}" destId="{2792512C-3C44-4695-9C98-B499E330D308}" srcOrd="0" destOrd="0" presId="urn:microsoft.com/office/officeart/2005/8/layout/cycle2"/>
    <dgm:cxn modelId="{E506224F-4F32-431D-B7B2-CECFBB6B957D}" type="presParOf" srcId="{F14E800B-6C79-4437-8F6A-7173A62A53DE}" destId="{00301725-BA8D-4CB3-87A2-E12319A03AE0}" srcOrd="4" destOrd="0" presId="urn:microsoft.com/office/officeart/2005/8/layout/cycle2"/>
    <dgm:cxn modelId="{68FF6735-43C4-4A04-8686-6BCA3AAAD2AD}" type="presParOf" srcId="{F14E800B-6C79-4437-8F6A-7173A62A53DE}" destId="{DBA1CFC0-720E-422D-A80A-32B50719C80B}" srcOrd="5" destOrd="0" presId="urn:microsoft.com/office/officeart/2005/8/layout/cycle2"/>
    <dgm:cxn modelId="{F63F669A-AC23-4018-A590-4973E026E855}" type="presParOf" srcId="{DBA1CFC0-720E-422D-A80A-32B50719C80B}" destId="{B9A744EB-F21A-402A-8DDC-6D9AC60A039F}" srcOrd="0" destOrd="0" presId="urn:microsoft.com/office/officeart/2005/8/layout/cycle2"/>
    <dgm:cxn modelId="{D258270B-7A76-42C0-AEB9-C341B3D180BD}" type="presParOf" srcId="{F14E800B-6C79-4437-8F6A-7173A62A53DE}" destId="{3CBAA93E-A75F-4107-96B3-897DEF6EF8F1}" srcOrd="6" destOrd="0" presId="urn:microsoft.com/office/officeart/2005/8/layout/cycle2"/>
    <dgm:cxn modelId="{AA25A5BF-B15B-4DB1-92EC-9190F35BD2F7}" type="presParOf" srcId="{F14E800B-6C79-4437-8F6A-7173A62A53DE}" destId="{300049E8-5976-4469-B314-0801BA1875C4}" srcOrd="7" destOrd="0" presId="urn:microsoft.com/office/officeart/2005/8/layout/cycle2"/>
    <dgm:cxn modelId="{F95274C7-9F9B-4117-8B07-AD25A335BE80}" type="presParOf" srcId="{300049E8-5976-4469-B314-0801BA1875C4}" destId="{73770656-FA32-4C65-B0F5-C06150E71600}" srcOrd="0" destOrd="0" presId="urn:microsoft.com/office/officeart/2005/8/layout/cycle2"/>
    <dgm:cxn modelId="{C2057D2A-4E19-4259-96CF-4C7F87224BB5}" type="presParOf" srcId="{F14E800B-6C79-4437-8F6A-7173A62A53DE}" destId="{AF689910-9F4D-4707-9546-7F7787229AA6}" srcOrd="8" destOrd="0" presId="urn:microsoft.com/office/officeart/2005/8/layout/cycle2"/>
    <dgm:cxn modelId="{E2E4933F-52FE-48E4-9DD4-1CC6A78F26F2}" type="presParOf" srcId="{F14E800B-6C79-4437-8F6A-7173A62A53DE}" destId="{C1025601-7CC2-49C7-91AC-44924803E0C8}" srcOrd="9" destOrd="0" presId="urn:microsoft.com/office/officeart/2005/8/layout/cycle2"/>
    <dgm:cxn modelId="{91E7213D-E366-41D9-95D1-92DD84C79AB4}" type="presParOf" srcId="{C1025601-7CC2-49C7-91AC-44924803E0C8}" destId="{D7F3F873-9B2B-46D0-B5BF-67781D7E53AC}" srcOrd="0" destOrd="0" presId="urn:microsoft.com/office/officeart/2005/8/layout/cycle2"/>
    <dgm:cxn modelId="{878ADEB1-0826-4F97-9A6A-3E1C65D62CAE}" type="presParOf" srcId="{F14E800B-6C79-4437-8F6A-7173A62A53DE}" destId="{4719F0D5-9D9D-48D4-B2CE-6305AF7266E7}" srcOrd="10" destOrd="0" presId="urn:microsoft.com/office/officeart/2005/8/layout/cycle2"/>
    <dgm:cxn modelId="{DFF92B72-1809-434B-B8E1-19E3995F9280}" type="presParOf" srcId="{F14E800B-6C79-4437-8F6A-7173A62A53DE}" destId="{2A4726E2-1073-405D-B78F-86756AE3779E}" srcOrd="11" destOrd="0" presId="urn:microsoft.com/office/officeart/2005/8/layout/cycle2"/>
    <dgm:cxn modelId="{A04B28F6-5D9E-4764-B4F9-5CD4E6F17C12}" type="presParOf" srcId="{2A4726E2-1073-405D-B78F-86756AE3779E}" destId="{195AAAFC-3A7A-4DB6-AA6B-E86A8C569285}" srcOrd="0" destOrd="0" presId="urn:microsoft.com/office/officeart/2005/8/layout/cycle2"/>
    <dgm:cxn modelId="{1A2D9585-19C2-4C2F-AAC1-535CAD2DAC39}" type="presParOf" srcId="{F14E800B-6C79-4437-8F6A-7173A62A53DE}" destId="{6ED3A670-AE73-4709-A236-2E79995E9E18}" srcOrd="12" destOrd="0" presId="urn:microsoft.com/office/officeart/2005/8/layout/cycle2"/>
    <dgm:cxn modelId="{8EBDD432-46F2-429E-9190-16E73D77D1EA}" type="presParOf" srcId="{F14E800B-6C79-4437-8F6A-7173A62A53DE}" destId="{2DFB52AA-7E8E-44CD-81B0-B72DF120638A}" srcOrd="13" destOrd="0" presId="urn:microsoft.com/office/officeart/2005/8/layout/cycle2"/>
    <dgm:cxn modelId="{B5A83433-EF0C-40D9-974B-5D7219CFE21B}" type="presParOf" srcId="{2DFB52AA-7E8E-44CD-81B0-B72DF120638A}" destId="{795D91A2-125B-4EC6-9FA0-CDFFCDE4D59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D4429-FE66-4115-8378-C032BDE4CF0E}">
      <dsp:nvSpPr>
        <dsp:cNvPr id="0" name=""/>
        <dsp:cNvSpPr/>
      </dsp:nvSpPr>
      <dsp:spPr>
        <a:xfrm>
          <a:off x="-152331" y="0"/>
          <a:ext cx="5505869" cy="489654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08DC2-7C53-4867-9220-F19245D9EC24}">
      <dsp:nvSpPr>
        <dsp:cNvPr id="0" name=""/>
        <dsp:cNvSpPr/>
      </dsp:nvSpPr>
      <dsp:spPr>
        <a:xfrm>
          <a:off x="2600603" y="0"/>
          <a:ext cx="6264696" cy="48965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smtClean="0"/>
            <a:t>освіта</a:t>
          </a:r>
          <a:endParaRPr lang="ru-RU" sz="2700" kern="1200"/>
        </a:p>
      </dsp:txBody>
      <dsp:txXfrm>
        <a:off x="2600603" y="0"/>
        <a:ext cx="3132348" cy="783447"/>
      </dsp:txXfrm>
    </dsp:sp>
    <dsp:sp modelId="{D9D49874-B270-42C1-848B-A2D189816B23}">
      <dsp:nvSpPr>
        <dsp:cNvPr id="0" name=""/>
        <dsp:cNvSpPr/>
      </dsp:nvSpPr>
      <dsp:spPr>
        <a:xfrm>
          <a:off x="666468" y="783447"/>
          <a:ext cx="3868269" cy="386826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6FAE4-6A5D-4084-8A0D-E9EF015BAA61}">
      <dsp:nvSpPr>
        <dsp:cNvPr id="0" name=""/>
        <dsp:cNvSpPr/>
      </dsp:nvSpPr>
      <dsp:spPr>
        <a:xfrm>
          <a:off x="2600603" y="783447"/>
          <a:ext cx="6264696" cy="38682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спеціальність</a:t>
          </a:r>
          <a:endParaRPr lang="ru-RU" sz="2700" kern="1200" dirty="0"/>
        </a:p>
      </dsp:txBody>
      <dsp:txXfrm>
        <a:off x="2600603" y="783447"/>
        <a:ext cx="3132348" cy="783447"/>
      </dsp:txXfrm>
    </dsp:sp>
    <dsp:sp modelId="{72DD43B5-E460-4E34-BA7C-F0A837102848}">
      <dsp:nvSpPr>
        <dsp:cNvPr id="0" name=""/>
        <dsp:cNvSpPr/>
      </dsp:nvSpPr>
      <dsp:spPr>
        <a:xfrm>
          <a:off x="1180605" y="1566894"/>
          <a:ext cx="2839995" cy="283999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3DD21-8D61-44B2-8491-9CDDE153891E}">
      <dsp:nvSpPr>
        <dsp:cNvPr id="0" name=""/>
        <dsp:cNvSpPr/>
      </dsp:nvSpPr>
      <dsp:spPr>
        <a:xfrm>
          <a:off x="2600603" y="1566894"/>
          <a:ext cx="6264696" cy="28399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smtClean="0"/>
            <a:t>Педагогічний стаж</a:t>
          </a:r>
          <a:endParaRPr lang="ru-RU" sz="2700" kern="1200"/>
        </a:p>
      </dsp:txBody>
      <dsp:txXfrm>
        <a:off x="2600603" y="1566894"/>
        <a:ext cx="3132348" cy="783447"/>
      </dsp:txXfrm>
    </dsp:sp>
    <dsp:sp modelId="{AFC06BED-FE85-4EA9-AB9A-31A47A1EFCC0}">
      <dsp:nvSpPr>
        <dsp:cNvPr id="0" name=""/>
        <dsp:cNvSpPr/>
      </dsp:nvSpPr>
      <dsp:spPr>
        <a:xfrm>
          <a:off x="1694742" y="2350341"/>
          <a:ext cx="1811721" cy="18117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79C7A-2A22-4CC2-9CB7-B9D1D969E3CA}">
      <dsp:nvSpPr>
        <dsp:cNvPr id="0" name=""/>
        <dsp:cNvSpPr/>
      </dsp:nvSpPr>
      <dsp:spPr>
        <a:xfrm>
          <a:off x="2600603" y="2376266"/>
          <a:ext cx="6264696" cy="18117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спеціаліст</a:t>
          </a:r>
          <a:endParaRPr lang="ru-RU" sz="2700" kern="1200" dirty="0"/>
        </a:p>
      </dsp:txBody>
      <dsp:txXfrm>
        <a:off x="2600603" y="2376266"/>
        <a:ext cx="3132348" cy="783447"/>
      </dsp:txXfrm>
    </dsp:sp>
    <dsp:sp modelId="{8573DF48-DB10-4AF0-8B05-AE2C8B968CBC}">
      <dsp:nvSpPr>
        <dsp:cNvPr id="0" name=""/>
        <dsp:cNvSpPr/>
      </dsp:nvSpPr>
      <dsp:spPr>
        <a:xfrm>
          <a:off x="2208879" y="3133788"/>
          <a:ext cx="783447" cy="78344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E4DFD-2421-4AF2-AF43-C01BA77E2FD3}">
      <dsp:nvSpPr>
        <dsp:cNvPr id="0" name=""/>
        <dsp:cNvSpPr/>
      </dsp:nvSpPr>
      <dsp:spPr>
        <a:xfrm>
          <a:off x="2600603" y="3133788"/>
          <a:ext cx="6264696" cy="7834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smtClean="0"/>
            <a:t>Місце роботи</a:t>
          </a:r>
          <a:endParaRPr lang="ru-RU" sz="2700" kern="1200"/>
        </a:p>
      </dsp:txBody>
      <dsp:txXfrm>
        <a:off x="2600603" y="3133788"/>
        <a:ext cx="3132348" cy="783447"/>
      </dsp:txXfrm>
    </dsp:sp>
    <dsp:sp modelId="{94F96D38-CF30-44B1-89A1-4BBD3ADDE331}">
      <dsp:nvSpPr>
        <dsp:cNvPr id="0" name=""/>
        <dsp:cNvSpPr/>
      </dsp:nvSpPr>
      <dsp:spPr>
        <a:xfrm>
          <a:off x="5732951" y="0"/>
          <a:ext cx="3132348" cy="78344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ctr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Факультет перепідготовки педагогічних працівників за спеціальністю спеціальна освіта ДОІПП</a:t>
          </a:r>
          <a:endParaRPr lang="ru-RU" sz="1400" b="1" kern="1200" dirty="0"/>
        </a:p>
      </dsp:txBody>
      <dsp:txXfrm>
        <a:off x="5732951" y="0"/>
        <a:ext cx="3132348" cy="783447"/>
      </dsp:txXfrm>
    </dsp:sp>
    <dsp:sp modelId="{E3971E12-8CC1-4439-8DCF-E4FB0FED70FE}">
      <dsp:nvSpPr>
        <dsp:cNvPr id="0" name=""/>
        <dsp:cNvSpPr/>
      </dsp:nvSpPr>
      <dsp:spPr>
        <a:xfrm>
          <a:off x="5732951" y="783447"/>
          <a:ext cx="3132348" cy="78344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/>
            <a:t>Вчитель загальноосвітньої спеціальної школи</a:t>
          </a:r>
          <a:endParaRPr lang="ru-RU" sz="1800" b="1" kern="1200" dirty="0"/>
        </a:p>
      </dsp:txBody>
      <dsp:txXfrm>
        <a:off x="5732951" y="783447"/>
        <a:ext cx="3132348" cy="783447"/>
      </dsp:txXfrm>
    </dsp:sp>
    <dsp:sp modelId="{32650182-CA0F-41F3-A7BD-F200938E6E9D}">
      <dsp:nvSpPr>
        <dsp:cNvPr id="0" name=""/>
        <dsp:cNvSpPr/>
      </dsp:nvSpPr>
      <dsp:spPr>
        <a:xfrm>
          <a:off x="5732951" y="1566894"/>
          <a:ext cx="3132348" cy="78344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/>
            <a:t>16 років</a:t>
          </a:r>
          <a:endParaRPr lang="ru-RU" sz="1800" b="1" kern="1200" dirty="0"/>
        </a:p>
      </dsp:txBody>
      <dsp:txXfrm>
        <a:off x="5732951" y="1566894"/>
        <a:ext cx="3132348" cy="783447"/>
      </dsp:txXfrm>
    </dsp:sp>
    <dsp:sp modelId="{258CE31F-4490-46F5-B4C1-1DD1890C831F}">
      <dsp:nvSpPr>
        <dsp:cNvPr id="0" name=""/>
        <dsp:cNvSpPr/>
      </dsp:nvSpPr>
      <dsp:spPr>
        <a:xfrm>
          <a:off x="5732951" y="3133788"/>
          <a:ext cx="3132348" cy="78344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Жовтневий НРЦ</a:t>
          </a:r>
          <a:endParaRPr lang="ru-RU" sz="1800" kern="1200" dirty="0"/>
        </a:p>
      </dsp:txBody>
      <dsp:txXfrm>
        <a:off x="5732951" y="3133788"/>
        <a:ext cx="3132348" cy="783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BA1BF-4D5C-4B12-8A69-B0B3C7E7AED5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5A7A8-D416-4EB0-BA40-4895B44575D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1E7-6A2C-4A2E-BCAF-491CEA5A54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9145-7B5E-4513-9579-F21CC8CD7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1E7-6A2C-4A2E-BCAF-491CEA5A54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9145-7B5E-4513-9579-F21CC8CD7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1E7-6A2C-4A2E-BCAF-491CEA5A54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9145-7B5E-4513-9579-F21CC8CD7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ABE-5839-4211-9160-F592013DF4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2E86-C66C-4951-AA0C-A2BD0FCF04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ABE-5839-4211-9160-F592013DF4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2E86-C66C-4951-AA0C-A2BD0FCF04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ABE-5839-4211-9160-F592013DF4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2E86-C66C-4951-AA0C-A2BD0FCF04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ABE-5839-4211-9160-F592013DF4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2E86-C66C-4951-AA0C-A2BD0FCF04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ABE-5839-4211-9160-F592013DF4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2E86-C66C-4951-AA0C-A2BD0FCF04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ABE-5839-4211-9160-F592013DF4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2E86-C66C-4951-AA0C-A2BD0FCF04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ABE-5839-4211-9160-F592013DF4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2E86-C66C-4951-AA0C-A2BD0FCF04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ABE-5839-4211-9160-F592013DF4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2E86-C66C-4951-AA0C-A2BD0FCF04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1E7-6A2C-4A2E-BCAF-491CEA5A54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9145-7B5E-4513-9579-F21CC8CD7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ABE-5839-4211-9160-F592013DF4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2E86-C66C-4951-AA0C-A2BD0FCF04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ABE-5839-4211-9160-F592013DF4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2E86-C66C-4951-AA0C-A2BD0FCF04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ABE-5839-4211-9160-F592013DF4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2E86-C66C-4951-AA0C-A2BD0FCF04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1E7-6A2C-4A2E-BCAF-491CEA5A54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9145-7B5E-4513-9579-F21CC8CD7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1E7-6A2C-4A2E-BCAF-491CEA5A54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9145-7B5E-4513-9579-F21CC8CD7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1E7-6A2C-4A2E-BCAF-491CEA5A54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9145-7B5E-4513-9579-F21CC8CD7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1E7-6A2C-4A2E-BCAF-491CEA5A54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9145-7B5E-4513-9579-F21CC8CD7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1E7-6A2C-4A2E-BCAF-491CEA5A54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9145-7B5E-4513-9579-F21CC8CD7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1E7-6A2C-4A2E-BCAF-491CEA5A54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9145-7B5E-4513-9579-F21CC8CD7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1E7-6A2C-4A2E-BCAF-491CEA5A54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9145-7B5E-4513-9579-F21CC8CD7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1E7-6A2C-4A2E-BCAF-491CEA5A54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9145-7B5E-4513-9579-F21CC8CD7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1E7-6A2C-4A2E-BCAF-491CEA5A54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9145-7B5E-4513-9579-F21CC8CD7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1E7-6A2C-4A2E-BCAF-491CEA5A54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9145-7B5E-4513-9579-F21CC8CD7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1E7-6A2C-4A2E-BCAF-491CEA5A54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9145-7B5E-4513-9579-F21CC8CD7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1E7-6A2C-4A2E-BCAF-491CEA5A54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9145-7B5E-4513-9579-F21CC8CD7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1E7-6A2C-4A2E-BCAF-491CEA5A54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9145-7B5E-4513-9579-F21CC8CD7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1E7-6A2C-4A2E-BCAF-491CEA5A54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9145-7B5E-4513-9579-F21CC8CD7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1E7-6A2C-4A2E-BCAF-491CEA5A54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9145-7B5E-4513-9579-F21CC8CD7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1E7-6A2C-4A2E-BCAF-491CEA5A54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9145-7B5E-4513-9579-F21CC8CD7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1E7-6A2C-4A2E-BCAF-491CEA5A54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9145-7B5E-4513-9579-F21CC8CD7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1E7-6A2C-4A2E-BCAF-491CEA5A54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9145-7B5E-4513-9579-F21CC8CD7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0C91E7-6A2C-4A2E-BCAF-491CEA5A54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239145-7B5E-4513-9579-F21CC8CD7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1EB7ABE-5839-4211-9160-F592013DF4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3722E86-C66C-4951-AA0C-A2BD0FCF04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90C91E7-6A2C-4A2E-BCAF-491CEA5A54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239145-7B5E-4513-9579-F21CC8CD7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4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228186"/>
            <a:ext cx="2952328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70"/>
            <a:ext cx="6300192" cy="4743388"/>
          </a:xfrm>
          <a:prstGeom prst="rect">
            <a:avLst/>
          </a:prstGeom>
        </p:spPr>
      </p:pic>
      <p:sp>
        <p:nvSpPr>
          <p:cNvPr id="4" name="Волна 3"/>
          <p:cNvSpPr/>
          <p:nvPr/>
        </p:nvSpPr>
        <p:spPr>
          <a:xfrm>
            <a:off x="4162779" y="-4770"/>
            <a:ext cx="4981221" cy="1417546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a typeface="Calibri"/>
                <a:cs typeface="Times New Roman"/>
              </a:rPr>
              <a:t>КЗО « Жовтневий </a:t>
            </a:r>
            <a:r>
              <a:rPr lang="uk-UA" b="1" dirty="0" err="1" smtClean="0">
                <a:ea typeface="Calibri"/>
                <a:cs typeface="Times New Roman"/>
              </a:rPr>
              <a:t>навчально</a:t>
            </a:r>
            <a:r>
              <a:rPr lang="uk-UA" b="1" dirty="0" smtClean="0">
                <a:ea typeface="Calibri"/>
                <a:cs typeface="Times New Roman"/>
              </a:rPr>
              <a:t> – реабілітаційний центр з поглибленим професійно – трудовим </a:t>
            </a:r>
            <a:r>
              <a:rPr lang="uk-UA" b="1" dirty="0" err="1" smtClean="0">
                <a:ea typeface="Calibri"/>
                <a:cs typeface="Times New Roman"/>
              </a:rPr>
              <a:t>навчанням»ДОР</a:t>
            </a:r>
            <a:endParaRPr lang="ru-RU" b="1" dirty="0" smtClean="0">
              <a:ea typeface="Calibri"/>
              <a:cs typeface="Times New Roman"/>
            </a:endParaRPr>
          </a:p>
        </p:txBody>
      </p:sp>
      <p:sp>
        <p:nvSpPr>
          <p:cNvPr id="2" name="Круглая лента лицом вниз 1"/>
          <p:cNvSpPr/>
          <p:nvPr/>
        </p:nvSpPr>
        <p:spPr>
          <a:xfrm>
            <a:off x="0" y="3645024"/>
            <a:ext cx="8977157" cy="2929714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початкових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uk-UA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Іщенко Вікторія Вікторівна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Картинки по запросу &quot;нуш карт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69865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604" y="159877"/>
            <a:ext cx="2025644" cy="12782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83025" y="2090285"/>
            <a:ext cx="3376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Bookman Old Style" pitchFamily="18" charset="0"/>
              </a:rPr>
              <a:t>компетентності</a:t>
            </a:r>
            <a:endParaRPr lang="ru-RU" sz="28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5" name="Picture 2" descr="C:\Users\IraOni\Desktop\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098" y="1757832"/>
            <a:ext cx="764192" cy="87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IraOni\Desktop\p_314803_1_slidertop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45" y="1681896"/>
            <a:ext cx="827584" cy="531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16514" y="2636912"/>
            <a:ext cx="442345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1400" b="1" dirty="0" smtClean="0">
                <a:solidFill>
                  <a:srgbClr val="006600"/>
                </a:solidFill>
                <a:latin typeface="Bookman Old Style" pitchFamily="18" charset="0"/>
              </a:rPr>
              <a:t>спілкування державною  (і рідною у разі відмінності) мовами;</a:t>
            </a:r>
          </a:p>
          <a:p>
            <a:pPr>
              <a:buFont typeface="Wingdings" pitchFamily="2" charset="2"/>
              <a:buChar char="ü"/>
            </a:pPr>
            <a:r>
              <a:rPr lang="uk-UA" sz="1400" b="1" dirty="0" smtClean="0">
                <a:solidFill>
                  <a:srgbClr val="006600"/>
                </a:solidFill>
                <a:latin typeface="Bookman Old Style" pitchFamily="18" charset="0"/>
              </a:rPr>
              <a:t>спілкування іноземними мовами;</a:t>
            </a:r>
          </a:p>
          <a:p>
            <a:pPr>
              <a:buFont typeface="Wingdings" pitchFamily="2" charset="2"/>
              <a:buChar char="ü"/>
            </a:pPr>
            <a:r>
              <a:rPr lang="uk-UA" sz="1400" b="1" dirty="0" smtClean="0">
                <a:solidFill>
                  <a:srgbClr val="006600"/>
                </a:solidFill>
                <a:latin typeface="Bookman Old Style" pitchFamily="18" charset="0"/>
              </a:rPr>
              <a:t>математична компетентність;</a:t>
            </a:r>
          </a:p>
          <a:p>
            <a:pPr>
              <a:buFont typeface="Wingdings" pitchFamily="2" charset="2"/>
              <a:buChar char="ü"/>
            </a:pPr>
            <a:r>
              <a:rPr lang="uk-UA" sz="1400" b="1" dirty="0" smtClean="0">
                <a:solidFill>
                  <a:srgbClr val="006600"/>
                </a:solidFill>
                <a:latin typeface="Bookman Old Style" pitchFamily="18" charset="0"/>
              </a:rPr>
              <a:t>основні компетентності у природничих науках і технологіях;</a:t>
            </a:r>
          </a:p>
          <a:p>
            <a:pPr>
              <a:buFont typeface="Wingdings" pitchFamily="2" charset="2"/>
              <a:buChar char="ü"/>
            </a:pPr>
            <a:r>
              <a:rPr lang="uk-UA" sz="1400" b="1" dirty="0" smtClean="0">
                <a:solidFill>
                  <a:srgbClr val="006600"/>
                </a:solidFill>
                <a:latin typeface="Bookman Old Style" pitchFamily="18" charset="0"/>
              </a:rPr>
              <a:t>інформаційно-комунікаційна компетентність;</a:t>
            </a:r>
          </a:p>
          <a:p>
            <a:pPr>
              <a:buFont typeface="Wingdings" pitchFamily="2" charset="2"/>
              <a:buChar char="ü"/>
            </a:pPr>
            <a:r>
              <a:rPr lang="uk-UA" sz="1400" b="1" dirty="0" smtClean="0">
                <a:solidFill>
                  <a:srgbClr val="006600"/>
                </a:solidFill>
                <a:latin typeface="Bookman Old Style" pitchFamily="18" charset="0"/>
              </a:rPr>
              <a:t>уміння вчитися  впродовж життя;</a:t>
            </a:r>
          </a:p>
          <a:p>
            <a:pPr>
              <a:buFont typeface="Wingdings" pitchFamily="2" charset="2"/>
              <a:buChar char="ü"/>
            </a:pPr>
            <a:r>
              <a:rPr lang="uk-UA" sz="1400" b="1" dirty="0" smtClean="0">
                <a:solidFill>
                  <a:srgbClr val="006600"/>
                </a:solidFill>
                <a:latin typeface="Bookman Old Style" pitchFamily="18" charset="0"/>
              </a:rPr>
              <a:t>ініціативність і підприємливість;</a:t>
            </a:r>
          </a:p>
          <a:p>
            <a:pPr>
              <a:buFont typeface="Wingdings" pitchFamily="2" charset="2"/>
              <a:buChar char="ü"/>
            </a:pPr>
            <a:r>
              <a:rPr lang="uk-UA" sz="1400" b="1" dirty="0" smtClean="0">
                <a:solidFill>
                  <a:srgbClr val="006600"/>
                </a:solidFill>
                <a:latin typeface="Bookman Old Style" pitchFamily="18" charset="0"/>
              </a:rPr>
              <a:t>екологічна компетентність;</a:t>
            </a:r>
          </a:p>
          <a:p>
            <a:pPr>
              <a:buFont typeface="Wingdings" pitchFamily="2" charset="2"/>
              <a:buChar char="ü"/>
            </a:pPr>
            <a:r>
              <a:rPr lang="uk-UA" sz="1400" b="1" dirty="0" smtClean="0">
                <a:solidFill>
                  <a:srgbClr val="006600"/>
                </a:solidFill>
                <a:latin typeface="Bookman Old Style" pitchFamily="18" charset="0"/>
              </a:rPr>
              <a:t>соціальна та громадянська компетентності;</a:t>
            </a:r>
          </a:p>
          <a:p>
            <a:pPr>
              <a:buFont typeface="Wingdings" pitchFamily="2" charset="2"/>
              <a:buChar char="ü"/>
            </a:pPr>
            <a:r>
              <a:rPr lang="uk-UA" sz="1400" b="1" dirty="0" smtClean="0">
                <a:solidFill>
                  <a:srgbClr val="006600"/>
                </a:solidFill>
                <a:latin typeface="Bookman Old Style" pitchFamily="18" charset="0"/>
              </a:rPr>
              <a:t>обізнаність та самовираження у сфері культури;</a:t>
            </a:r>
          </a:p>
          <a:p>
            <a:pPr>
              <a:buFont typeface="Wingdings" pitchFamily="2" charset="2"/>
              <a:buChar char="ü"/>
            </a:pPr>
            <a:r>
              <a:rPr lang="uk-UA" sz="1400" b="1" dirty="0" smtClean="0">
                <a:solidFill>
                  <a:srgbClr val="006600"/>
                </a:solidFill>
                <a:latin typeface="Bookman Old Style" pitchFamily="18" charset="0"/>
              </a:rPr>
              <a:t>екологічна грамотність та здорове життя.</a:t>
            </a:r>
            <a:endParaRPr lang="ru-RU" sz="1400" b="1" dirty="0" smtClean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46240" y="2756162"/>
            <a:ext cx="46440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1400" b="1" dirty="0" smtClean="0">
                <a:solidFill>
                  <a:srgbClr val="173A8D"/>
                </a:solidFill>
                <a:latin typeface="Bookman Old Style" pitchFamily="18" charset="0"/>
              </a:rPr>
              <a:t>вільне володіння державною мовою;</a:t>
            </a:r>
          </a:p>
          <a:p>
            <a:pPr>
              <a:buFont typeface="Wingdings" pitchFamily="2" charset="2"/>
              <a:buChar char="ü"/>
            </a:pPr>
            <a:r>
              <a:rPr lang="uk-UA" sz="1400" b="1" dirty="0" smtClean="0">
                <a:solidFill>
                  <a:srgbClr val="173A8D"/>
                </a:solidFill>
                <a:latin typeface="Bookman Old Style" pitchFamily="18" charset="0"/>
              </a:rPr>
              <a:t>здатність спілкуватися рідною (у разі відмінності від державної) та щонайменше однією з іноземних мов;</a:t>
            </a:r>
          </a:p>
          <a:p>
            <a:pPr>
              <a:buFont typeface="Wingdings" pitchFamily="2" charset="2"/>
              <a:buChar char="ü"/>
            </a:pPr>
            <a:r>
              <a:rPr lang="uk-UA" sz="1400" b="1" dirty="0" smtClean="0">
                <a:solidFill>
                  <a:srgbClr val="173A8D"/>
                </a:solidFill>
                <a:latin typeface="Bookman Old Style" pitchFamily="18" charset="0"/>
              </a:rPr>
              <a:t>математична компетентність;</a:t>
            </a:r>
          </a:p>
          <a:p>
            <a:pPr>
              <a:buFont typeface="Wingdings" pitchFamily="2" charset="2"/>
              <a:buChar char="ü"/>
            </a:pPr>
            <a:r>
              <a:rPr lang="uk-UA" sz="1400" b="1" dirty="0" smtClean="0">
                <a:solidFill>
                  <a:srgbClr val="173A8D"/>
                </a:solidFill>
                <a:latin typeface="Bookman Old Style" pitchFamily="18" charset="0"/>
              </a:rPr>
              <a:t>компетентності в галузі природничих наук, техніки і технологій;</a:t>
            </a:r>
          </a:p>
          <a:p>
            <a:pPr>
              <a:buFont typeface="Wingdings" pitchFamily="2" charset="2"/>
              <a:buChar char="ü"/>
            </a:pPr>
            <a:r>
              <a:rPr lang="uk-UA" sz="1400" b="1" u="sng" dirty="0" err="1" smtClean="0">
                <a:solidFill>
                  <a:srgbClr val="173A8D"/>
                </a:solidFill>
                <a:latin typeface="Bookman Old Style" pitchFamily="18" charset="0"/>
              </a:rPr>
              <a:t>інноваційність</a:t>
            </a:r>
            <a:r>
              <a:rPr lang="uk-UA" sz="1400" b="1" u="sng" dirty="0" smtClean="0">
                <a:solidFill>
                  <a:srgbClr val="173A8D"/>
                </a:solidFill>
                <a:latin typeface="Bookman Old Style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uk-UA" sz="1400" b="1" dirty="0" smtClean="0">
                <a:solidFill>
                  <a:srgbClr val="173A8D"/>
                </a:solidFill>
                <a:latin typeface="Bookman Old Style" pitchFamily="18" charset="0"/>
              </a:rPr>
              <a:t>екологічна компетентність;</a:t>
            </a:r>
          </a:p>
          <a:p>
            <a:pPr>
              <a:buFont typeface="Wingdings" pitchFamily="2" charset="2"/>
              <a:buChar char="ü"/>
            </a:pPr>
            <a:r>
              <a:rPr lang="uk-UA" sz="1400" b="1" dirty="0" smtClean="0">
                <a:solidFill>
                  <a:srgbClr val="173A8D"/>
                </a:solidFill>
                <a:latin typeface="Bookman Old Style" pitchFamily="18" charset="0"/>
              </a:rPr>
              <a:t>інформаційно-комунікаційна компетентність.</a:t>
            </a:r>
          </a:p>
          <a:p>
            <a:pPr>
              <a:buFont typeface="Wingdings" pitchFamily="2" charset="2"/>
              <a:buChar char="ü"/>
            </a:pPr>
            <a:r>
              <a:rPr lang="uk-UA" sz="1400" b="1" dirty="0" smtClean="0">
                <a:solidFill>
                  <a:srgbClr val="173A8D"/>
                </a:solidFill>
                <a:latin typeface="Bookman Old Style" pitchFamily="18" charset="0"/>
              </a:rPr>
              <a:t>навчання впродовж життя;</a:t>
            </a:r>
          </a:p>
          <a:p>
            <a:pPr>
              <a:buFont typeface="Wingdings" pitchFamily="2" charset="2"/>
              <a:buChar char="ü"/>
            </a:pPr>
            <a:r>
              <a:rPr lang="uk-UA" sz="1400" b="1" dirty="0" smtClean="0">
                <a:solidFill>
                  <a:srgbClr val="173A8D"/>
                </a:solidFill>
                <a:latin typeface="Bookman Old Style" pitchFamily="18" charset="0"/>
              </a:rPr>
              <a:t>громадянські та соціальні компетентності, пов’язані з ідеями демократії, справедливості, рівності, прав людини, добробутом  та здоровим способом життя;</a:t>
            </a:r>
          </a:p>
          <a:p>
            <a:pPr>
              <a:buFont typeface="Wingdings" pitchFamily="2" charset="2"/>
              <a:buChar char="ü"/>
            </a:pPr>
            <a:r>
              <a:rPr lang="uk-UA" sz="1400" b="1" dirty="0" smtClean="0">
                <a:solidFill>
                  <a:srgbClr val="173A8D"/>
                </a:solidFill>
                <a:latin typeface="Bookman Old Style" pitchFamily="18" charset="0"/>
              </a:rPr>
              <a:t>культурна  компетентність;</a:t>
            </a:r>
          </a:p>
          <a:p>
            <a:pPr>
              <a:buFont typeface="Wingdings" pitchFamily="2" charset="2"/>
              <a:buChar char="ü"/>
            </a:pPr>
            <a:r>
              <a:rPr lang="uk-UA" sz="1400" b="1" dirty="0" smtClean="0">
                <a:solidFill>
                  <a:srgbClr val="173A8D"/>
                </a:solidFill>
                <a:latin typeface="Bookman Old Style" pitchFamily="18" charset="0"/>
              </a:rPr>
              <a:t>підприємливість та фінансова грамотність.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6514" y="159877"/>
            <a:ext cx="6551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Концепція НУШ передбачає:</a:t>
            </a:r>
            <a:endParaRPr lang="uk-UA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405" y="747299"/>
            <a:ext cx="6641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man Old Style" pitchFamily="18" charset="0"/>
              </a:rPr>
              <a:t>Сучасне освітнє середовище, яке забезпечить необхідні умови, засоби і технології для навчання учнів, освітян, батьків не лише в приміщенні навчального закладу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635" y="1156722"/>
            <a:ext cx="1765726" cy="148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84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4"/>
          <p:cNvSpPr txBox="1">
            <a:spLocks/>
          </p:cNvSpPr>
          <p:nvPr/>
        </p:nvSpPr>
        <p:spPr>
          <a:xfrm>
            <a:off x="305085" y="1020140"/>
            <a:ext cx="3632604" cy="201537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Нова структура школи, яка дає змогу добре засвоїти новий зміст і набути компетентностей для життя.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Users\IraOni\Desktop\nova_shkola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92" y="5849240"/>
            <a:ext cx="1667938" cy="826027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124467"/>
            <a:ext cx="6966857" cy="998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Концепція НУШ передбачає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1939" y="4888034"/>
            <a:ext cx="3374571" cy="120032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Профільна освіта готуватиме учня до майбутньої професії</a:t>
            </a:r>
          </a:p>
        </p:txBody>
      </p:sp>
      <p:pic>
        <p:nvPicPr>
          <p:cNvPr id="3074" name="Picture 2" descr="C:\Users\а\Desktop\32779073_236343647116409_1428454943819300864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6510" y="1020140"/>
            <a:ext cx="5143962" cy="4829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299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1310"/>
            <a:ext cx="7886700" cy="77406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Напрямки </a:t>
            </a:r>
            <a:r>
              <a:rPr lang="ru-RU" sz="4000" b="1" dirty="0" err="1" smtClean="0">
                <a:solidFill>
                  <a:srgbClr val="FF0000"/>
                </a:solidFill>
                <a:latin typeface="+mn-lt"/>
              </a:rPr>
              <a:t>роботи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1027" name="Группа 34"/>
          <p:cNvGrpSpPr>
            <a:grpSpLocks/>
          </p:cNvGrpSpPr>
          <p:nvPr/>
        </p:nvGrpSpPr>
        <p:grpSpPr bwMode="auto">
          <a:xfrm>
            <a:off x="453933" y="957218"/>
            <a:ext cx="8486952" cy="5319151"/>
            <a:chOff x="7037" y="-4998"/>
            <a:chExt cx="78537" cy="48747"/>
          </a:xfrm>
        </p:grpSpPr>
        <p:sp>
          <p:nvSpPr>
            <p:cNvPr id="85" name="Oval 6"/>
            <p:cNvSpPr>
              <a:spLocks noChangeArrowheads="1"/>
            </p:cNvSpPr>
            <p:nvPr/>
          </p:nvSpPr>
          <p:spPr bwMode="auto">
            <a:xfrm>
              <a:off x="33526" y="-4998"/>
              <a:ext cx="28142" cy="1367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Впроваджувати 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інноваційні методи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навчання і виховання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Oval 8"/>
            <p:cNvSpPr>
              <a:spLocks noChangeArrowheads="1"/>
            </p:cNvSpPr>
            <p:nvPr/>
          </p:nvSpPr>
          <p:spPr bwMode="auto">
            <a:xfrm>
              <a:off x="61668" y="4015"/>
              <a:ext cx="23906" cy="16786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Створити  умови 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для всебічного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розвитку дитини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Oval 9"/>
            <p:cNvSpPr>
              <a:spLocks noChangeArrowheads="1"/>
            </p:cNvSpPr>
            <p:nvPr/>
          </p:nvSpPr>
          <p:spPr bwMode="auto">
            <a:xfrm>
              <a:off x="35096" y="30658"/>
              <a:ext cx="21603" cy="130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Розвивати  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творчі здібності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учнів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Oval 6"/>
            <p:cNvSpPr>
              <a:spLocks noChangeArrowheads="1"/>
            </p:cNvSpPr>
            <p:nvPr/>
          </p:nvSpPr>
          <p:spPr bwMode="auto">
            <a:xfrm>
              <a:off x="59850" y="25149"/>
              <a:ext cx="24893" cy="16430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Сприяти 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самоактуалізації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творчого потенціалу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учня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Oval 8"/>
            <p:cNvSpPr>
              <a:spLocks noChangeArrowheads="1"/>
            </p:cNvSpPr>
            <p:nvPr/>
          </p:nvSpPr>
          <p:spPr bwMode="auto">
            <a:xfrm>
              <a:off x="9191" y="-625"/>
              <a:ext cx="22796" cy="1305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Здійснювати 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диференційне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навчання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Oval 6"/>
            <p:cNvSpPr>
              <a:spLocks noChangeArrowheads="1"/>
            </p:cNvSpPr>
            <p:nvPr/>
          </p:nvSpPr>
          <p:spPr bwMode="auto">
            <a:xfrm>
              <a:off x="7037" y="17311"/>
              <a:ext cx="22231" cy="1527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Приділяти увагу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самоосвіті вчителя і учня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807" y="82686"/>
            <a:ext cx="1896020" cy="19996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0000" y1="12158" x2="50000" y2="12158"/>
                        <a14:foregroundMark x1="58955" y1="14286" x2="58955" y2="14286"/>
                        <a14:foregroundMark x1="67413" y1="12766" x2="67413" y2="12766"/>
                        <a14:foregroundMark x1="77114" y1="25228" x2="77114" y2="25228"/>
                        <a14:foregroundMark x1="84328" y1="35562" x2="84328" y2="35562"/>
                        <a14:foregroundMark x1="90299" y1="52584" x2="90299" y2="52584"/>
                        <a14:foregroundMark x1="83085" y1="55623" x2="83085" y2="55623"/>
                        <a14:foregroundMark x1="74627" y1="88754" x2="74627" y2="88754"/>
                        <a14:foregroundMark x1="95771" y1="82067" x2="95771" y2="82067"/>
                        <a14:foregroundMark x1="85572" y1="72340" x2="85572" y2="72340"/>
                        <a14:foregroundMark x1="95025" y1="69605" x2="95025" y2="69605"/>
                        <a14:foregroundMark x1="57214" y1="82067" x2="57214" y2="82067"/>
                        <a14:foregroundMark x1="50498" y1="85714" x2="50498" y2="85714"/>
                        <a14:foregroundMark x1="41542" y1="75380" x2="41542" y2="75380"/>
                        <a14:foregroundMark x1="24129" y1="46809" x2="24129" y2="46809"/>
                        <a14:foregroundMark x1="35075" y1="27660" x2="35075" y2="27660"/>
                        <a14:foregroundMark x1="31343" y1="38602" x2="31343" y2="38602"/>
                        <a14:foregroundMark x1="21144" y1="70213" x2="20398" y2="70821"/>
                        <a14:foregroundMark x1="17413" y1="81155" x2="17413" y2="81155"/>
                        <a14:foregroundMark x1="15672" y1="56231" x2="15672" y2="56231"/>
                        <a14:foregroundMark x1="22388" y1="54103" x2="22388" y2="54103"/>
                        <a14:foregroundMark x1="8458" y1="75380" x2="8458" y2="75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8359" y="79637"/>
            <a:ext cx="2450804" cy="20057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93314"/>
            <a:ext cx="4320480" cy="930565"/>
          </a:xfrm>
          <a:prstGeom prst="rect">
            <a:avLst/>
          </a:prstGeom>
        </p:spPr>
      </p:pic>
      <p:pic>
        <p:nvPicPr>
          <p:cNvPr id="4098" name="Picture 2" descr="C:\Users\а\Desktop\188210922_951861978897902_1459080478746428897_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5" y="2449727"/>
            <a:ext cx="3528391" cy="2608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6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309" y="1030521"/>
            <a:ext cx="2334153" cy="173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0012" y="831522"/>
            <a:ext cx="3213230" cy="585097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ea typeface="Calibri"/>
                <a:cs typeface="Times New Roman"/>
              </a:rPr>
              <a:t>На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сучасному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етапі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 роль учителя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стає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роллю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 одного з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партнерів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 у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навчальному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процесі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адже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 просто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необхідно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залучати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всіх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учнів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 до активного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одержання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знань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, до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творчої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діяльності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. Тому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доповнення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традиційних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методів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 та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прийомів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роботи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інноваційними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дає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значно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кращий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 результат: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активізує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мислення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мотивує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навчання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заохочує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самовираження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/>
                <a:cs typeface="Times New Roman"/>
              </a:rPr>
              <a:t>учнів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499225" y="1212580"/>
            <a:ext cx="3330805" cy="5469917"/>
            <a:chOff x="6473145" y="1350359"/>
            <a:chExt cx="1605965" cy="5310874"/>
          </a:xfrm>
        </p:grpSpPr>
        <p:sp>
          <p:nvSpPr>
            <p:cNvPr id="12" name="Полилиния 11"/>
            <p:cNvSpPr/>
            <p:nvPr/>
          </p:nvSpPr>
          <p:spPr>
            <a:xfrm>
              <a:off x="6473145" y="1350359"/>
              <a:ext cx="1592551" cy="571822"/>
            </a:xfrm>
            <a:custGeom>
              <a:avLst/>
              <a:gdLst>
                <a:gd name="connsiteX0" fmla="*/ 0 w 1874827"/>
                <a:gd name="connsiteY0" fmla="*/ 0 h 571822"/>
                <a:gd name="connsiteX1" fmla="*/ 1874827 w 1874827"/>
                <a:gd name="connsiteY1" fmla="*/ 0 h 571822"/>
                <a:gd name="connsiteX2" fmla="*/ 1874827 w 1874827"/>
                <a:gd name="connsiteY2" fmla="*/ 571822 h 571822"/>
                <a:gd name="connsiteX3" fmla="*/ 0 w 1874827"/>
                <a:gd name="connsiteY3" fmla="*/ 571822 h 571822"/>
                <a:gd name="connsiteX4" fmla="*/ 0 w 1874827"/>
                <a:gd name="connsiteY4" fmla="*/ 0 h 57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827" h="571822">
                  <a:moveTo>
                    <a:pt x="0" y="0"/>
                  </a:moveTo>
                  <a:lnTo>
                    <a:pt x="1874827" y="0"/>
                  </a:lnTo>
                  <a:lnTo>
                    <a:pt x="1874827" y="571822"/>
                  </a:lnTo>
                  <a:lnTo>
                    <a:pt x="0" y="571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</a:rPr>
                <a:t>Уроки </a:t>
              </a:r>
              <a:r>
                <a:rPr lang="ru-RU" b="1" kern="1200" dirty="0" err="1" smtClean="0">
                  <a:solidFill>
                    <a:schemeClr val="tx1"/>
                  </a:solidFill>
                </a:rPr>
                <a:t>позакласного</a:t>
              </a:r>
              <a:r>
                <a:rPr lang="ru-RU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b="1" kern="1200" dirty="0" err="1" smtClean="0">
                  <a:solidFill>
                    <a:schemeClr val="tx1"/>
                  </a:solidFill>
                </a:rPr>
                <a:t>читання</a:t>
              </a:r>
              <a:r>
                <a:rPr lang="ru-RU" b="1" kern="1200" dirty="0" smtClean="0">
                  <a:solidFill>
                    <a:schemeClr val="tx1"/>
                  </a:solidFill>
                </a:rPr>
                <a:t> 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624669" y="2156535"/>
              <a:ext cx="1441027" cy="571822"/>
            </a:xfrm>
            <a:custGeom>
              <a:avLst/>
              <a:gdLst>
                <a:gd name="connsiteX0" fmla="*/ 0 w 1874827"/>
                <a:gd name="connsiteY0" fmla="*/ 0 h 571822"/>
                <a:gd name="connsiteX1" fmla="*/ 1874827 w 1874827"/>
                <a:gd name="connsiteY1" fmla="*/ 0 h 571822"/>
                <a:gd name="connsiteX2" fmla="*/ 1874827 w 1874827"/>
                <a:gd name="connsiteY2" fmla="*/ 571822 h 571822"/>
                <a:gd name="connsiteX3" fmla="*/ 0 w 1874827"/>
                <a:gd name="connsiteY3" fmla="*/ 571822 h 571822"/>
                <a:gd name="connsiteX4" fmla="*/ 0 w 1874827"/>
                <a:gd name="connsiteY4" fmla="*/ 0 h 57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827" h="571822">
                  <a:moveTo>
                    <a:pt x="0" y="0"/>
                  </a:moveTo>
                  <a:lnTo>
                    <a:pt x="1874827" y="0"/>
                  </a:lnTo>
                  <a:lnTo>
                    <a:pt x="1874827" y="571822"/>
                  </a:lnTo>
                  <a:lnTo>
                    <a:pt x="0" y="571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• </a:t>
              </a:r>
              <a:r>
                <a:rPr lang="ru-RU" b="1" kern="1200" dirty="0" err="1" smtClean="0">
                  <a:solidFill>
                    <a:srgbClr val="002060"/>
                  </a:solidFill>
                </a:rPr>
                <a:t>подорожі</a:t>
              </a:r>
              <a:r>
                <a:rPr lang="ru-RU" kern="1200" dirty="0" smtClean="0">
                  <a:solidFill>
                    <a:srgbClr val="002060"/>
                  </a:solidFill>
                </a:rPr>
                <a:t>; </a:t>
              </a:r>
              <a:endParaRPr lang="ru-RU" kern="1200" dirty="0">
                <a:solidFill>
                  <a:srgbClr val="002060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624669" y="2873696"/>
              <a:ext cx="1421338" cy="571822"/>
            </a:xfrm>
            <a:custGeom>
              <a:avLst/>
              <a:gdLst>
                <a:gd name="connsiteX0" fmla="*/ 0 w 1874827"/>
                <a:gd name="connsiteY0" fmla="*/ 0 h 571822"/>
                <a:gd name="connsiteX1" fmla="*/ 1874827 w 1874827"/>
                <a:gd name="connsiteY1" fmla="*/ 0 h 571822"/>
                <a:gd name="connsiteX2" fmla="*/ 1874827 w 1874827"/>
                <a:gd name="connsiteY2" fmla="*/ 571822 h 571822"/>
                <a:gd name="connsiteX3" fmla="*/ 0 w 1874827"/>
                <a:gd name="connsiteY3" fmla="*/ 571822 h 571822"/>
                <a:gd name="connsiteX4" fmla="*/ 0 w 1874827"/>
                <a:gd name="connsiteY4" fmla="*/ 0 h 57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827" h="571822">
                  <a:moveTo>
                    <a:pt x="0" y="0"/>
                  </a:moveTo>
                  <a:lnTo>
                    <a:pt x="1874827" y="0"/>
                  </a:lnTo>
                  <a:lnTo>
                    <a:pt x="1874827" y="571822"/>
                  </a:lnTo>
                  <a:lnTo>
                    <a:pt x="0" y="571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• </a:t>
              </a:r>
              <a:r>
                <a:rPr lang="ru-RU" b="1" kern="1200" dirty="0" err="1" smtClean="0">
                  <a:solidFill>
                    <a:srgbClr val="002060"/>
                  </a:solidFill>
                </a:rPr>
                <a:t>диспути</a:t>
              </a:r>
              <a:r>
                <a:rPr lang="ru-RU" b="1" kern="1200" dirty="0" smtClean="0">
                  <a:solidFill>
                    <a:srgbClr val="002060"/>
                  </a:solidFill>
                </a:rPr>
                <a:t>;</a:t>
              </a:r>
              <a:r>
                <a:rPr lang="ru-RU" sz="2400" b="1" kern="1200" dirty="0" smtClean="0"/>
                <a:t> </a:t>
              </a:r>
              <a:endParaRPr lang="ru-RU" sz="2400" b="1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631376" y="3674609"/>
              <a:ext cx="1441027" cy="571822"/>
            </a:xfrm>
            <a:custGeom>
              <a:avLst/>
              <a:gdLst>
                <a:gd name="connsiteX0" fmla="*/ 0 w 1874827"/>
                <a:gd name="connsiteY0" fmla="*/ 0 h 571822"/>
                <a:gd name="connsiteX1" fmla="*/ 1874827 w 1874827"/>
                <a:gd name="connsiteY1" fmla="*/ 0 h 571822"/>
                <a:gd name="connsiteX2" fmla="*/ 1874827 w 1874827"/>
                <a:gd name="connsiteY2" fmla="*/ 571822 h 571822"/>
                <a:gd name="connsiteX3" fmla="*/ 0 w 1874827"/>
                <a:gd name="connsiteY3" fmla="*/ 571822 h 571822"/>
                <a:gd name="connsiteX4" fmla="*/ 0 w 1874827"/>
                <a:gd name="connsiteY4" fmla="*/ 0 h 57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827" h="571822">
                  <a:moveTo>
                    <a:pt x="0" y="0"/>
                  </a:moveTo>
                  <a:lnTo>
                    <a:pt x="1874827" y="0"/>
                  </a:lnTo>
                  <a:lnTo>
                    <a:pt x="1874827" y="571822"/>
                  </a:lnTo>
                  <a:lnTo>
                    <a:pt x="0" y="571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• </a:t>
              </a:r>
              <a:r>
                <a:rPr lang="ru-RU" b="1" kern="1200" dirty="0" err="1" smtClean="0">
                  <a:solidFill>
                    <a:srgbClr val="002060"/>
                  </a:solidFill>
                </a:rPr>
                <a:t>конференції</a:t>
              </a:r>
              <a:r>
                <a:rPr lang="ru-RU" b="1" kern="1200" dirty="0" smtClean="0">
                  <a:solidFill>
                    <a:srgbClr val="002060"/>
                  </a:solidFill>
                </a:rPr>
                <a:t>;</a:t>
              </a:r>
              <a:r>
                <a:rPr lang="ru-RU" sz="1700" kern="1200" dirty="0" smtClean="0"/>
                <a:t> </a:t>
              </a:r>
              <a:endParaRPr lang="ru-RU" sz="1700" kern="1200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638083" y="4455329"/>
              <a:ext cx="1441027" cy="571822"/>
            </a:xfrm>
            <a:custGeom>
              <a:avLst/>
              <a:gdLst>
                <a:gd name="connsiteX0" fmla="*/ 0 w 1874827"/>
                <a:gd name="connsiteY0" fmla="*/ 0 h 571822"/>
                <a:gd name="connsiteX1" fmla="*/ 1874827 w 1874827"/>
                <a:gd name="connsiteY1" fmla="*/ 0 h 571822"/>
                <a:gd name="connsiteX2" fmla="*/ 1874827 w 1874827"/>
                <a:gd name="connsiteY2" fmla="*/ 571822 h 571822"/>
                <a:gd name="connsiteX3" fmla="*/ 0 w 1874827"/>
                <a:gd name="connsiteY3" fmla="*/ 571822 h 571822"/>
                <a:gd name="connsiteX4" fmla="*/ 0 w 1874827"/>
                <a:gd name="connsiteY4" fmla="*/ 0 h 57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827" h="571822">
                  <a:moveTo>
                    <a:pt x="0" y="0"/>
                  </a:moveTo>
                  <a:lnTo>
                    <a:pt x="1874827" y="0"/>
                  </a:lnTo>
                  <a:lnTo>
                    <a:pt x="1874827" y="571822"/>
                  </a:lnTo>
                  <a:lnTo>
                    <a:pt x="0" y="5718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• </a:t>
              </a:r>
              <a:r>
                <a:rPr lang="ru-RU" b="1" kern="1200" dirty="0" err="1" smtClean="0">
                  <a:solidFill>
                    <a:srgbClr val="002060"/>
                  </a:solidFill>
                </a:rPr>
                <a:t>змагання</a:t>
              </a:r>
              <a:r>
                <a:rPr lang="ru-RU" kern="1200" dirty="0" smtClean="0">
                  <a:solidFill>
                    <a:srgbClr val="002060"/>
                  </a:solidFill>
                </a:rPr>
                <a:t>; </a:t>
              </a:r>
              <a:endParaRPr lang="ru-RU" kern="1200" dirty="0">
                <a:solidFill>
                  <a:srgbClr val="002060"/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624669" y="5322965"/>
              <a:ext cx="1441027" cy="571822"/>
            </a:xfrm>
            <a:custGeom>
              <a:avLst/>
              <a:gdLst>
                <a:gd name="connsiteX0" fmla="*/ 0 w 1874827"/>
                <a:gd name="connsiteY0" fmla="*/ 0 h 571822"/>
                <a:gd name="connsiteX1" fmla="*/ 1874827 w 1874827"/>
                <a:gd name="connsiteY1" fmla="*/ 0 h 571822"/>
                <a:gd name="connsiteX2" fmla="*/ 1874827 w 1874827"/>
                <a:gd name="connsiteY2" fmla="*/ 571822 h 571822"/>
                <a:gd name="connsiteX3" fmla="*/ 0 w 1874827"/>
                <a:gd name="connsiteY3" fmla="*/ 571822 h 571822"/>
                <a:gd name="connsiteX4" fmla="*/ 0 w 1874827"/>
                <a:gd name="connsiteY4" fmla="*/ 0 h 57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827" h="571822">
                  <a:moveTo>
                    <a:pt x="0" y="0"/>
                  </a:moveTo>
                  <a:lnTo>
                    <a:pt x="1874827" y="0"/>
                  </a:lnTo>
                  <a:lnTo>
                    <a:pt x="1874827" y="571822"/>
                  </a:lnTo>
                  <a:lnTo>
                    <a:pt x="0" y="571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002060"/>
                  </a:solidFill>
                </a:rPr>
                <a:t>• КВК;</a:t>
              </a:r>
              <a:endParaRPr lang="ru-RU" b="1" kern="1200" dirty="0">
                <a:solidFill>
                  <a:srgbClr val="002060"/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6638083" y="6089411"/>
              <a:ext cx="1441027" cy="571822"/>
            </a:xfrm>
            <a:custGeom>
              <a:avLst/>
              <a:gdLst>
                <a:gd name="connsiteX0" fmla="*/ 0 w 1874827"/>
                <a:gd name="connsiteY0" fmla="*/ 0 h 571822"/>
                <a:gd name="connsiteX1" fmla="*/ 1874827 w 1874827"/>
                <a:gd name="connsiteY1" fmla="*/ 0 h 571822"/>
                <a:gd name="connsiteX2" fmla="*/ 1874827 w 1874827"/>
                <a:gd name="connsiteY2" fmla="*/ 571822 h 571822"/>
                <a:gd name="connsiteX3" fmla="*/ 0 w 1874827"/>
                <a:gd name="connsiteY3" fmla="*/ 571822 h 571822"/>
                <a:gd name="connsiteX4" fmla="*/ 0 w 1874827"/>
                <a:gd name="connsiteY4" fmla="*/ 0 h 57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827" h="571822">
                  <a:moveTo>
                    <a:pt x="0" y="0"/>
                  </a:moveTo>
                  <a:lnTo>
                    <a:pt x="1874827" y="0"/>
                  </a:lnTo>
                  <a:lnTo>
                    <a:pt x="1874827" y="571822"/>
                  </a:lnTo>
                  <a:lnTo>
                    <a:pt x="0" y="571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• </a:t>
              </a:r>
              <a:r>
                <a:rPr lang="ru-RU" b="1" kern="1200" dirty="0" err="1" smtClean="0">
                  <a:solidFill>
                    <a:srgbClr val="002060"/>
                  </a:solidFill>
                </a:rPr>
                <a:t>Виховні</a:t>
              </a:r>
              <a:r>
                <a:rPr lang="ru-RU" kern="1200" dirty="0" smtClean="0">
                  <a:solidFill>
                    <a:srgbClr val="002060"/>
                  </a:solidFill>
                </a:rPr>
                <a:t> </a:t>
              </a:r>
              <a:r>
                <a:rPr lang="ru-RU" b="1" kern="1200" dirty="0" err="1" smtClean="0">
                  <a:solidFill>
                    <a:srgbClr val="002060"/>
                  </a:solidFill>
                </a:rPr>
                <a:t>години</a:t>
              </a:r>
              <a:endParaRPr lang="ru-RU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286000" y="1312267"/>
            <a:ext cx="4572000" cy="3921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. 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75792504"/>
              </p:ext>
            </p:extLst>
          </p:nvPr>
        </p:nvGraphicFramePr>
        <p:xfrm>
          <a:off x="3527884" y="2699401"/>
          <a:ext cx="2088232" cy="1766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8065696" y="6759235"/>
            <a:ext cx="45719" cy="98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2559" y="-14954"/>
            <a:ext cx="8339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a typeface="Calibri"/>
                <a:cs typeface="Times New Roman"/>
              </a:rPr>
              <a:t>Застосування </a:t>
            </a:r>
            <a:r>
              <a:rPr lang="ru-RU" sz="4000" b="1" dirty="0" err="1">
                <a:solidFill>
                  <a:srgbClr val="FF0000"/>
                </a:solidFill>
                <a:ea typeface="Calibri"/>
                <a:cs typeface="Times New Roman"/>
              </a:rPr>
              <a:t>інноваційних</a:t>
            </a:r>
            <a:r>
              <a:rPr lang="ru-RU" sz="40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ea typeface="Calibri"/>
                <a:cs typeface="Times New Roman"/>
              </a:rPr>
              <a:t>підходів</a:t>
            </a:r>
            <a:r>
              <a:rPr lang="ru-RU" sz="40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endParaRPr lang="uk-UA" sz="40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032" y="4800801"/>
            <a:ext cx="1763936" cy="170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36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09322604"/>
              </p:ext>
            </p:extLst>
          </p:nvPr>
        </p:nvGraphicFramePr>
        <p:xfrm>
          <a:off x="2987824" y="908720"/>
          <a:ext cx="6516216" cy="5861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50885" y="3844483"/>
            <a:ext cx="210500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chemeClr val="tx1"/>
                </a:solidFill>
              </a:rPr>
              <a:t>Групова</a:t>
            </a:r>
            <a:r>
              <a:rPr lang="ru-RU" sz="2000" b="1" dirty="0" smtClean="0">
                <a:solidFill>
                  <a:schemeClr val="tx1"/>
                </a:solidFill>
              </a:rPr>
              <a:t> робота </a:t>
            </a:r>
            <a:r>
              <a:rPr lang="ru-RU" dirty="0" smtClean="0"/>
              <a:t>”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8257" y="94542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a typeface="Calibri"/>
                <a:cs typeface="Times New Roman"/>
              </a:rPr>
              <a:t>Використання сучасних навчальних технологій </a:t>
            </a:r>
            <a:endParaRPr lang="uk-UA" sz="4000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а\Desktop\90275e7d52a1f7699a49c38fa7ed61c103d52be6_682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556792"/>
            <a:ext cx="367240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\Desktop\03d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57" y="4365105"/>
            <a:ext cx="326928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8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827" y="2175558"/>
            <a:ext cx="5337182" cy="2707835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2775208"/>
              </p:ext>
            </p:extLst>
          </p:nvPr>
        </p:nvGraphicFramePr>
        <p:xfrm>
          <a:off x="683568" y="2636912"/>
          <a:ext cx="410445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97378229"/>
              </p:ext>
            </p:extLst>
          </p:nvPr>
        </p:nvGraphicFramePr>
        <p:xfrm>
          <a:off x="0" y="116632"/>
          <a:ext cx="9036496" cy="6760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Облако 1"/>
          <p:cNvSpPr/>
          <p:nvPr/>
        </p:nvSpPr>
        <p:spPr>
          <a:xfrm>
            <a:off x="2987824" y="1634248"/>
            <a:ext cx="2737434" cy="18722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Інтерактивні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технології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допомагають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учням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8997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290" y="3818844"/>
            <a:ext cx="3820132" cy="2865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04" y="729589"/>
            <a:ext cx="4393323" cy="148755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64796" y="2250312"/>
            <a:ext cx="2806556" cy="1259855"/>
          </a:xfr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Ми </a:t>
            </a:r>
            <a:r>
              <a:rPr lang="ru-RU" sz="2000" b="1" dirty="0">
                <a:solidFill>
                  <a:schemeClr val="tx1"/>
                </a:solidFill>
              </a:rPr>
              <a:t>– </a:t>
            </a:r>
            <a:r>
              <a:rPr lang="ru-RU" sz="2000" b="1" dirty="0" err="1">
                <a:solidFill>
                  <a:schemeClr val="tx1"/>
                </a:solidFill>
              </a:rPr>
              <a:t>сучасні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діти</a:t>
            </a:r>
            <a:r>
              <a:rPr lang="ru-RU" sz="2000" b="1" dirty="0">
                <a:solidFill>
                  <a:schemeClr val="tx1"/>
                </a:solidFill>
              </a:rPr>
              <a:t> –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Все </a:t>
            </a:r>
            <a:r>
              <a:rPr lang="ru-RU" sz="2000" b="1" dirty="0" err="1">
                <a:solidFill>
                  <a:schemeClr val="tx1"/>
                </a:solidFill>
              </a:rPr>
              <a:t>повинні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вміти</a:t>
            </a:r>
            <a:r>
              <a:rPr lang="ru-RU" sz="2000" b="1" dirty="0">
                <a:solidFill>
                  <a:schemeClr val="tx1"/>
                </a:solidFill>
              </a:rPr>
              <a:t>: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Грамотно писати,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 err="1">
                <a:solidFill>
                  <a:schemeClr val="tx1"/>
                </a:solidFill>
              </a:rPr>
              <a:t>Множити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ділити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1614" y="5976058"/>
            <a:ext cx="3744415" cy="70788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ea typeface="Calibri"/>
                <a:cs typeface="Times New Roman"/>
              </a:rPr>
              <a:t> </a:t>
            </a:r>
            <a:r>
              <a:rPr lang="ru-RU" sz="2000" b="1" dirty="0" err="1">
                <a:ea typeface="Calibri"/>
                <a:cs typeface="Times New Roman"/>
              </a:rPr>
              <a:t>Якщо</a:t>
            </a:r>
            <a:r>
              <a:rPr lang="ru-RU" sz="2000" b="1" dirty="0">
                <a:ea typeface="Calibri"/>
                <a:cs typeface="Times New Roman"/>
              </a:rPr>
              <a:t> </a:t>
            </a:r>
            <a:r>
              <a:rPr lang="ru-RU" sz="2000" b="1" dirty="0" err="1">
                <a:ea typeface="Calibri"/>
                <a:cs typeface="Times New Roman"/>
              </a:rPr>
              <a:t>стомилася</a:t>
            </a:r>
            <a:r>
              <a:rPr lang="ru-RU" sz="2000" b="1" dirty="0">
                <a:ea typeface="Calibri"/>
                <a:cs typeface="Times New Roman"/>
              </a:rPr>
              <a:t> </a:t>
            </a:r>
            <a:r>
              <a:rPr lang="ru-RU" sz="2000" b="1" dirty="0" err="1">
                <a:ea typeface="Calibri"/>
                <a:cs typeface="Times New Roman"/>
              </a:rPr>
              <a:t>дитинка</a:t>
            </a:r>
            <a:r>
              <a:rPr lang="ru-RU" sz="2000" b="1" dirty="0">
                <a:ea typeface="Calibri"/>
                <a:cs typeface="Times New Roman"/>
              </a:rPr>
              <a:t>, </a:t>
            </a:r>
            <a:endParaRPr lang="ru-RU" sz="2000" b="1" dirty="0" smtClean="0">
              <a:ea typeface="Calibri"/>
              <a:cs typeface="Times New Roman"/>
            </a:endParaRPr>
          </a:p>
          <a:p>
            <a:pPr algn="ctr"/>
            <a:r>
              <a:rPr lang="ru-RU" sz="2000" b="1" dirty="0" smtClean="0">
                <a:ea typeface="Calibri"/>
                <a:cs typeface="Times New Roman"/>
              </a:rPr>
              <a:t>Для </a:t>
            </a:r>
            <a:r>
              <a:rPr lang="ru-RU" sz="2000" b="1" dirty="0" err="1">
                <a:ea typeface="Calibri"/>
                <a:cs typeface="Times New Roman"/>
              </a:rPr>
              <a:t>цього</a:t>
            </a:r>
            <a:r>
              <a:rPr lang="ru-RU" sz="2000" b="1" dirty="0">
                <a:ea typeface="Calibri"/>
                <a:cs typeface="Times New Roman"/>
              </a:rPr>
              <a:t> є </a:t>
            </a:r>
            <a:r>
              <a:rPr lang="ru-RU" sz="2000" b="1" dirty="0" err="1">
                <a:ea typeface="Calibri"/>
                <a:cs typeface="Times New Roman"/>
              </a:rPr>
              <a:t>фізкультхвилинка</a:t>
            </a:r>
            <a:r>
              <a:rPr lang="ru-RU" sz="2000" b="1" dirty="0">
                <a:ea typeface="Calibri"/>
                <a:cs typeface="Times New Roman"/>
              </a:rPr>
              <a:t> 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1863" y="299725"/>
            <a:ext cx="5083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Навчальна діяльність </a:t>
            </a:r>
          </a:p>
        </p:txBody>
      </p:sp>
      <p:pic>
        <p:nvPicPr>
          <p:cNvPr id="7170" name="Picture 2" descr="C:\Users\а\Desktop\70890120_521554098595361_6574865271066984448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491" y="934439"/>
            <a:ext cx="3635896" cy="256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\Desktop\188056549_951862258897874_8358215368682787936_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3499845"/>
            <a:ext cx="3384376" cy="24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83727">
            <a:off x="3633922" y="3385821"/>
            <a:ext cx="3432560" cy="70788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>
                <a:ea typeface="Calibri"/>
                <a:cs typeface="Times New Roman"/>
              </a:rPr>
              <a:t>Аби</a:t>
            </a:r>
            <a:r>
              <a:rPr lang="ru-RU" sz="2000" b="1" dirty="0">
                <a:ea typeface="Calibri"/>
                <a:cs typeface="Times New Roman"/>
              </a:rPr>
              <a:t> </a:t>
            </a:r>
            <a:r>
              <a:rPr lang="ru-RU" sz="2000" b="1" dirty="0" err="1">
                <a:ea typeface="Calibri"/>
                <a:cs typeface="Times New Roman"/>
              </a:rPr>
              <a:t>мову</a:t>
            </a:r>
            <a:r>
              <a:rPr lang="ru-RU" sz="2000" b="1" dirty="0">
                <a:ea typeface="Calibri"/>
                <a:cs typeface="Times New Roman"/>
              </a:rPr>
              <a:t> </a:t>
            </a:r>
            <a:r>
              <a:rPr lang="ru-RU" sz="2000" b="1" dirty="0" err="1">
                <a:ea typeface="Calibri"/>
                <a:cs typeface="Times New Roman"/>
              </a:rPr>
              <a:t>рідну</a:t>
            </a:r>
            <a:r>
              <a:rPr lang="ru-RU" sz="2000" b="1" dirty="0">
                <a:ea typeface="Calibri"/>
                <a:cs typeface="Times New Roman"/>
              </a:rPr>
              <a:t> знати</a:t>
            </a:r>
            <a:r>
              <a:rPr lang="ru-RU" sz="2000" b="1" dirty="0" smtClean="0">
                <a:ea typeface="Calibri"/>
                <a:cs typeface="Times New Roman"/>
              </a:rPr>
              <a:t>,</a:t>
            </a:r>
          </a:p>
          <a:p>
            <a:r>
              <a:rPr lang="ru-RU" sz="2000" b="1" dirty="0" smtClean="0">
                <a:ea typeface="Calibri"/>
                <a:cs typeface="Times New Roman"/>
              </a:rPr>
              <a:t> </a:t>
            </a:r>
            <a:r>
              <a:rPr lang="ru-RU" sz="2000" b="1" dirty="0">
                <a:ea typeface="Calibri"/>
                <a:cs typeface="Times New Roman"/>
              </a:rPr>
              <a:t>будем правила </a:t>
            </a:r>
            <a:r>
              <a:rPr lang="ru-RU" sz="2000" b="1" dirty="0" err="1">
                <a:ea typeface="Calibri"/>
                <a:cs typeface="Times New Roman"/>
              </a:rPr>
              <a:t>вивчати</a:t>
            </a:r>
            <a:r>
              <a:rPr lang="ru-RU" dirty="0">
                <a:ea typeface="Calibri"/>
                <a:cs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3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96" l="7573" r="910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5294" y="647995"/>
            <a:ext cx="6305670" cy="386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7310" y="239110"/>
            <a:ext cx="1635369" cy="214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4323" y="4634607"/>
            <a:ext cx="3088953" cy="16312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Як </a:t>
            </a:r>
            <a:r>
              <a:rPr kumimoji="0" lang="ru-RU" sz="2000" b="1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зірка</a:t>
            </a:r>
            <a:r>
              <a:rPr kumimoji="0" lang="ru-RU" sz="2000" b="1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на </a:t>
            </a:r>
            <a:r>
              <a:rPr kumimoji="0" lang="ru-RU" sz="2000" b="1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небі</a:t>
            </a:r>
            <a:r>
              <a:rPr kumimoji="0" lang="ru-RU" sz="2000" b="1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000" b="1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палаєм</a:t>
            </a:r>
            <a:r>
              <a:rPr kumimoji="0" lang="ru-RU" sz="2000" b="1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,</a:t>
            </a:r>
            <a:br>
              <a:rPr kumimoji="0" lang="ru-RU" sz="2000" b="1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2000" b="1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Як веселка </a:t>
            </a:r>
            <a:r>
              <a:rPr kumimoji="0" lang="ru-RU" sz="2000" b="1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після</a:t>
            </a:r>
            <a:r>
              <a:rPr kumimoji="0" lang="ru-RU" sz="2000" b="1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000" b="1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дощу</a:t>
            </a:r>
            <a:r>
              <a:rPr kumimoji="0" lang="ru-RU" sz="2000" b="1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,</a:t>
            </a:r>
            <a:br>
              <a:rPr kumimoji="0" lang="ru-RU" sz="2000" b="1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2000" b="1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Тепло у </a:t>
            </a:r>
            <a:r>
              <a:rPr kumimoji="0" lang="ru-RU" sz="2000" b="1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серцях</a:t>
            </a:r>
            <a:r>
              <a:rPr kumimoji="0" lang="ru-RU" sz="2000" b="1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000" b="1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підіймаєм</a:t>
            </a:r>
            <a:r>
              <a:rPr kumimoji="0" lang="ru-RU" sz="2000" b="1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,</a:t>
            </a:r>
            <a:br>
              <a:rPr kumimoji="0" lang="ru-RU" sz="2000" b="1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2000" b="1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Велич</a:t>
            </a:r>
            <a:r>
              <a:rPr kumimoji="0" lang="ru-RU" sz="2000" b="1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000" b="1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знання</a:t>
            </a:r>
            <a:r>
              <a:rPr kumimoji="0" lang="ru-RU" sz="2000" b="1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і красу.</a:t>
            </a:r>
            <a:r>
              <a:rPr kumimoji="0" lang="ru-RU" sz="2000" b="1" u="none" strike="noStrike" kern="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2000" b="1" u="none" strike="noStrike" kern="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ru-RU" sz="2000" b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07008" y="103200"/>
            <a:ext cx="60442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Диференційований підхід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778" y="5570339"/>
            <a:ext cx="4755292" cy="102421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H="1">
            <a:off x="4583430" y="1825625"/>
            <a:ext cx="45719" cy="4351338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У кожного свій талант</a:t>
            </a:r>
            <a:endParaRPr lang="ru-RU" dirty="0"/>
          </a:p>
        </p:txBody>
      </p:sp>
      <p:pic>
        <p:nvPicPr>
          <p:cNvPr id="8195" name="Picture 3" descr="C:\Users\а\Desktop\188500298_951862195564547_7159437075389145724_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772817"/>
            <a:ext cx="3744415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а\Desktop\31164034_226230301461077_6655540257547131265_n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752528" cy="3062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410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358" y="60799"/>
            <a:ext cx="1877551" cy="153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а\Desktop\78838550_583314249086012_4634833001639837696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932265"/>
            <a:ext cx="3456384" cy="3216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9218" name="Picture 2" descr="C:\Users\а\Desktop\80845767_596029081147862_7224927829949939712_n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8023" y="3470060"/>
            <a:ext cx="3679701" cy="2909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220" name="Picture 4" descr="C:\Users\а\Desktop\70265209_521555658595205_8235581635253239808_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45" y="2852936"/>
            <a:ext cx="4265721" cy="3501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79909" y="120837"/>
            <a:ext cx="4519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Calibri" pitchFamily="34" charset="0"/>
              </a:rPr>
              <a:t>Виховна </a:t>
            </a:r>
            <a:r>
              <a:rPr lang="ru-RU" sz="4000" b="1" dirty="0" err="1">
                <a:solidFill>
                  <a:srgbClr val="FFFF00"/>
                </a:solidFill>
                <a:latin typeface="Calibri" pitchFamily="34" charset="0"/>
              </a:rPr>
              <a:t>діяльність</a:t>
            </a:r>
            <a:endParaRPr lang="uk-UA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7972" y="1596646"/>
            <a:ext cx="3744416" cy="18323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 smtClean="0">
                <a:ea typeface="Calibri"/>
                <a:cs typeface="Times New Roman"/>
              </a:rPr>
              <a:t>Виховна </a:t>
            </a:r>
            <a:r>
              <a:rPr lang="ru-RU" sz="3600" b="1" dirty="0">
                <a:ea typeface="Calibri"/>
                <a:cs typeface="Times New Roman"/>
              </a:rPr>
              <a:t>робота з </a:t>
            </a:r>
            <a:r>
              <a:rPr lang="ru-RU" sz="3600" b="1" dirty="0" err="1">
                <a:ea typeface="Calibri"/>
                <a:cs typeface="Times New Roman"/>
              </a:rPr>
              <a:t>класом</a:t>
            </a:r>
            <a:r>
              <a:rPr lang="ru-RU" sz="3600" b="1" dirty="0">
                <a:ea typeface="Calibri"/>
                <a:cs typeface="Times New Roman"/>
              </a:rPr>
              <a:t> </a:t>
            </a:r>
            <a:r>
              <a:rPr lang="ru-RU" sz="3600" b="1" dirty="0" err="1">
                <a:ea typeface="Calibri"/>
                <a:cs typeface="Times New Roman"/>
              </a:rPr>
              <a:t>має</a:t>
            </a:r>
            <a:r>
              <a:rPr lang="ru-RU" sz="3600" b="1" dirty="0">
                <a:ea typeface="Calibri"/>
                <a:cs typeface="Times New Roman"/>
              </a:rPr>
              <a:t> не </a:t>
            </a:r>
            <a:r>
              <a:rPr lang="ru-RU" sz="3600" b="1" dirty="0" err="1">
                <a:ea typeface="Calibri"/>
                <a:cs typeface="Times New Roman"/>
              </a:rPr>
              <a:t>менше</a:t>
            </a:r>
            <a:r>
              <a:rPr lang="ru-RU" sz="3600" b="1" dirty="0">
                <a:ea typeface="Calibri"/>
                <a:cs typeface="Times New Roman"/>
              </a:rPr>
              <a:t> </a:t>
            </a:r>
            <a:r>
              <a:rPr lang="ru-RU" sz="3600" b="1" dirty="0" err="1">
                <a:ea typeface="Calibri"/>
                <a:cs typeface="Times New Roman"/>
              </a:rPr>
              <a:t>значення</a:t>
            </a:r>
            <a:r>
              <a:rPr lang="ru-RU" sz="3600" b="1" dirty="0">
                <a:ea typeface="Calibri"/>
                <a:cs typeface="Times New Roman"/>
              </a:rPr>
              <a:t>, </a:t>
            </a:r>
            <a:r>
              <a:rPr lang="ru-RU" sz="3600" b="1" dirty="0" err="1">
                <a:ea typeface="Calibri"/>
                <a:cs typeface="Times New Roman"/>
              </a:rPr>
              <a:t>ніж</a:t>
            </a:r>
            <a:r>
              <a:rPr lang="ru-RU" sz="3600" b="1" dirty="0">
                <a:ea typeface="Calibri"/>
                <a:cs typeface="Times New Roman"/>
              </a:rPr>
              <a:t> </a:t>
            </a:r>
            <a:r>
              <a:rPr lang="ru-RU" sz="3600" b="1" dirty="0" err="1">
                <a:ea typeface="Calibri"/>
                <a:cs typeface="Times New Roman"/>
              </a:rPr>
              <a:t>навчальна</a:t>
            </a:r>
            <a:r>
              <a:rPr lang="ru-RU" sz="3600" b="1" dirty="0">
                <a:ea typeface="Calibri"/>
                <a:cs typeface="Times New Roman"/>
              </a:rPr>
              <a:t> </a:t>
            </a:r>
            <a:r>
              <a:rPr lang="ru-RU" sz="3600" b="1" dirty="0" err="1">
                <a:ea typeface="Calibri"/>
                <a:cs typeface="Times New Roman"/>
              </a:rPr>
              <a:t>діяльність</a:t>
            </a:r>
            <a:r>
              <a:rPr lang="ru-RU" sz="3600" b="1" dirty="0">
                <a:ea typeface="Calibri"/>
                <a:cs typeface="Times New Roman"/>
              </a:rPr>
              <a:t>. </a:t>
            </a:r>
            <a:r>
              <a:rPr lang="ru-RU" sz="3600" b="1" dirty="0" err="1">
                <a:ea typeface="Calibri"/>
                <a:cs typeface="Times New Roman"/>
              </a:rPr>
              <a:t>Діти</a:t>
            </a:r>
            <a:r>
              <a:rPr lang="ru-RU" sz="3600" b="1" dirty="0">
                <a:ea typeface="Calibri"/>
                <a:cs typeface="Times New Roman"/>
              </a:rPr>
              <a:t> з великим </a:t>
            </a:r>
            <a:r>
              <a:rPr lang="ru-RU" sz="3600" b="1" dirty="0" err="1">
                <a:ea typeface="Calibri"/>
                <a:cs typeface="Times New Roman"/>
              </a:rPr>
              <a:t>задоволенням</a:t>
            </a:r>
            <a:r>
              <a:rPr lang="ru-RU" sz="3600" b="1" dirty="0">
                <a:ea typeface="Calibri"/>
                <a:cs typeface="Times New Roman"/>
              </a:rPr>
              <a:t> </a:t>
            </a:r>
            <a:r>
              <a:rPr lang="ru-RU" sz="3600" b="1" dirty="0" err="1">
                <a:ea typeface="Calibri"/>
                <a:cs typeface="Times New Roman"/>
              </a:rPr>
              <a:t>приймають</a:t>
            </a:r>
            <a:r>
              <a:rPr lang="ru-RU" sz="3600" b="1" dirty="0">
                <a:ea typeface="Calibri"/>
                <a:cs typeface="Times New Roman"/>
              </a:rPr>
              <a:t> участь у </a:t>
            </a:r>
            <a:r>
              <a:rPr lang="ru-RU" sz="3600" b="1" dirty="0" err="1">
                <a:ea typeface="Calibri"/>
                <a:cs typeface="Times New Roman"/>
              </a:rPr>
              <a:t>позакласних</a:t>
            </a:r>
            <a:r>
              <a:rPr lang="ru-RU" sz="3600" b="1" dirty="0">
                <a:ea typeface="Calibri"/>
                <a:cs typeface="Times New Roman"/>
              </a:rPr>
              <a:t> заходах. Але </a:t>
            </a:r>
            <a:r>
              <a:rPr lang="ru-RU" sz="3600" b="1" dirty="0" err="1">
                <a:ea typeface="Calibri"/>
                <a:cs typeface="Times New Roman"/>
              </a:rPr>
              <a:t>цьому</a:t>
            </a:r>
            <a:r>
              <a:rPr lang="ru-RU" sz="3600" b="1" dirty="0">
                <a:ea typeface="Calibri"/>
                <a:cs typeface="Times New Roman"/>
              </a:rPr>
              <a:t> </a:t>
            </a:r>
            <a:r>
              <a:rPr lang="ru-RU" sz="3600" b="1" dirty="0" err="1">
                <a:ea typeface="Calibri"/>
                <a:cs typeface="Times New Roman"/>
              </a:rPr>
              <a:t>передує</a:t>
            </a:r>
            <a:r>
              <a:rPr lang="ru-RU" sz="3600" b="1" dirty="0">
                <a:ea typeface="Calibri"/>
                <a:cs typeface="Times New Roman"/>
              </a:rPr>
              <a:t> </a:t>
            </a:r>
            <a:r>
              <a:rPr lang="ru-RU" sz="3600" b="1" dirty="0" err="1">
                <a:ea typeface="Calibri"/>
                <a:cs typeface="Times New Roman"/>
              </a:rPr>
              <a:t>кропітка</a:t>
            </a:r>
            <a:r>
              <a:rPr lang="ru-RU" sz="3600" b="1" dirty="0">
                <a:ea typeface="Calibri"/>
                <a:cs typeface="Times New Roman"/>
              </a:rPr>
              <a:t> робота. </a:t>
            </a:r>
            <a:r>
              <a:rPr lang="ru-RU" sz="3600" b="1" dirty="0" err="1">
                <a:ea typeface="Calibri"/>
                <a:cs typeface="Times New Roman"/>
              </a:rPr>
              <a:t>Учням</a:t>
            </a:r>
            <a:r>
              <a:rPr lang="ru-RU" sz="3600" b="1" dirty="0">
                <a:ea typeface="Calibri"/>
                <a:cs typeface="Times New Roman"/>
              </a:rPr>
              <a:t> </a:t>
            </a:r>
            <a:r>
              <a:rPr lang="ru-RU" sz="3600" b="1" dirty="0" err="1">
                <a:ea typeface="Calibri"/>
                <a:cs typeface="Times New Roman"/>
              </a:rPr>
              <a:t>класу</a:t>
            </a:r>
            <a:r>
              <a:rPr lang="ru-RU" sz="3600" b="1" dirty="0">
                <a:ea typeface="Calibri"/>
                <a:cs typeface="Times New Roman"/>
              </a:rPr>
              <a:t> </a:t>
            </a:r>
            <a:r>
              <a:rPr lang="ru-RU" sz="3600" b="1" dirty="0" err="1">
                <a:ea typeface="Calibri"/>
                <a:cs typeface="Times New Roman"/>
              </a:rPr>
              <a:t>дуже</a:t>
            </a:r>
            <a:r>
              <a:rPr lang="ru-RU" sz="3600" b="1" dirty="0">
                <a:ea typeface="Calibri"/>
                <a:cs typeface="Times New Roman"/>
              </a:rPr>
              <a:t> </a:t>
            </a:r>
            <a:r>
              <a:rPr lang="ru-RU" sz="3600" b="1" dirty="0" err="1">
                <a:ea typeface="Calibri"/>
                <a:cs typeface="Times New Roman"/>
              </a:rPr>
              <a:t>подобаються</a:t>
            </a:r>
            <a:r>
              <a:rPr lang="ru-RU" sz="3600" b="1" dirty="0">
                <a:ea typeface="Calibri"/>
                <a:cs typeface="Times New Roman"/>
              </a:rPr>
              <a:t> </a:t>
            </a:r>
            <a:r>
              <a:rPr lang="ru-RU" sz="3600" b="1" dirty="0" err="1">
                <a:ea typeface="Calibri"/>
                <a:cs typeface="Times New Roman"/>
              </a:rPr>
              <a:t>класні</a:t>
            </a:r>
            <a:r>
              <a:rPr lang="ru-RU" sz="3600" b="1" dirty="0">
                <a:ea typeface="Calibri"/>
                <a:cs typeface="Times New Roman"/>
              </a:rPr>
              <a:t> </a:t>
            </a:r>
            <a:r>
              <a:rPr lang="ru-RU" sz="3600" b="1" dirty="0" err="1">
                <a:ea typeface="Calibri"/>
                <a:cs typeface="Times New Roman"/>
              </a:rPr>
              <a:t>години</a:t>
            </a:r>
            <a:r>
              <a:rPr lang="ru-RU" sz="3600" b="1" dirty="0">
                <a:ea typeface="Calibri"/>
                <a:cs typeface="Times New Roman"/>
              </a:rPr>
              <a:t>, </a:t>
            </a:r>
            <a:r>
              <a:rPr lang="ru-RU" sz="3600" b="1" dirty="0" err="1">
                <a:ea typeface="Calibri"/>
                <a:cs typeface="Times New Roman"/>
              </a:rPr>
              <a:t>різноманітні</a:t>
            </a:r>
            <a:r>
              <a:rPr lang="ru-RU" sz="3600" b="1" dirty="0">
                <a:ea typeface="Calibri"/>
                <a:cs typeface="Times New Roman"/>
              </a:rPr>
              <a:t> </a:t>
            </a:r>
            <a:r>
              <a:rPr lang="en-US" sz="3600" b="1" dirty="0" err="1">
                <a:ea typeface="Calibri"/>
                <a:cs typeface="Times New Roman"/>
              </a:rPr>
              <a:t>турніри</a:t>
            </a:r>
            <a:r>
              <a:rPr lang="ru-RU" sz="3600" b="1" dirty="0">
                <a:ea typeface="Calibri"/>
                <a:cs typeface="Times New Roman"/>
              </a:rPr>
              <a:t>, </a:t>
            </a:r>
            <a:r>
              <a:rPr lang="ru-RU" sz="3600" b="1" dirty="0" err="1">
                <a:ea typeface="Calibri"/>
                <a:cs typeface="Times New Roman"/>
              </a:rPr>
              <a:t>вікторини</a:t>
            </a:r>
            <a:r>
              <a:rPr lang="ru-RU" sz="3600" b="1" dirty="0">
                <a:ea typeface="Calibri"/>
                <a:cs typeface="Times New Roman"/>
              </a:rPr>
              <a:t>. Вони </a:t>
            </a:r>
            <a:r>
              <a:rPr lang="ru-RU" sz="3600" b="1" dirty="0" err="1">
                <a:ea typeface="Calibri"/>
                <a:cs typeface="Times New Roman"/>
              </a:rPr>
              <a:t>завжди</a:t>
            </a:r>
            <a:r>
              <a:rPr lang="ru-RU" sz="3600" b="1" dirty="0">
                <a:ea typeface="Calibri"/>
                <a:cs typeface="Times New Roman"/>
              </a:rPr>
              <a:t> </a:t>
            </a:r>
            <a:r>
              <a:rPr lang="ru-RU" sz="3600" b="1" dirty="0" err="1">
                <a:ea typeface="Calibri"/>
                <a:cs typeface="Times New Roman"/>
              </a:rPr>
              <a:t>із</a:t>
            </a:r>
            <a:r>
              <a:rPr lang="ru-RU" sz="3600" b="1" dirty="0">
                <a:ea typeface="Calibri"/>
                <a:cs typeface="Times New Roman"/>
              </a:rPr>
              <a:t> </a:t>
            </a:r>
            <a:r>
              <a:rPr lang="ru-RU" sz="3600" b="1" dirty="0" err="1">
                <a:ea typeface="Calibri"/>
                <a:cs typeface="Times New Roman"/>
              </a:rPr>
              <a:t>задоволенням</a:t>
            </a:r>
            <a:r>
              <a:rPr lang="ru-RU" sz="3600" b="1" dirty="0">
                <a:ea typeface="Calibri"/>
                <a:cs typeface="Times New Roman"/>
              </a:rPr>
              <a:t> </a:t>
            </a:r>
            <a:r>
              <a:rPr lang="ru-RU" sz="3600" b="1" dirty="0" err="1">
                <a:ea typeface="Calibri"/>
                <a:cs typeface="Times New Roman"/>
              </a:rPr>
              <a:t>беруть</a:t>
            </a:r>
            <a:r>
              <a:rPr lang="ru-RU" sz="3600" b="1" dirty="0">
                <a:ea typeface="Calibri"/>
                <a:cs typeface="Times New Roman"/>
              </a:rPr>
              <a:t> у них участь</a:t>
            </a:r>
            <a:r>
              <a:rPr lang="ru-RU" sz="5100" b="1" dirty="0" smtClean="0">
                <a:ea typeface="Calibri"/>
                <a:cs typeface="Times New Roman"/>
              </a:rPr>
              <a:t>.</a:t>
            </a:r>
            <a:endParaRPr lang="ru-RU" sz="5100" b="1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2358" y="5951021"/>
            <a:ext cx="3222104" cy="64633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/>
              <a:t>“</a:t>
            </a:r>
            <a:r>
              <a:rPr lang="ru-RU" b="1" dirty="0"/>
              <a:t>З </a:t>
            </a:r>
            <a:r>
              <a:rPr lang="ru-RU" b="1" dirty="0" err="1"/>
              <a:t>радістю</a:t>
            </a:r>
            <a:r>
              <a:rPr lang="ru-RU" b="1" dirty="0"/>
              <a:t> до </a:t>
            </a:r>
            <a:r>
              <a:rPr lang="ru-RU" b="1" dirty="0" err="1"/>
              <a:t>школи</a:t>
            </a:r>
            <a:r>
              <a:rPr lang="ru-RU" b="1" dirty="0"/>
              <a:t> </a:t>
            </a:r>
            <a:r>
              <a:rPr lang="ru-RU" b="1" dirty="0" err="1"/>
              <a:t>йдем</a:t>
            </a:r>
            <a:r>
              <a:rPr lang="ru-RU" b="1" dirty="0"/>
              <a:t>,             </a:t>
            </a:r>
            <a:endParaRPr lang="ru-RU" b="1" dirty="0" smtClean="0"/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В </a:t>
            </a:r>
            <a:r>
              <a:rPr lang="ru-RU" b="1" dirty="0" err="1"/>
              <a:t>класі</a:t>
            </a:r>
            <a:r>
              <a:rPr lang="ru-RU" b="1" dirty="0"/>
              <a:t> весело живем”</a:t>
            </a:r>
          </a:p>
        </p:txBody>
      </p:sp>
    </p:spTree>
    <p:extLst>
      <p:ext uri="{BB962C8B-B14F-4D97-AF65-F5344CB8AC3E}">
        <p14:creationId xmlns:p14="http://schemas.microsoft.com/office/powerpoint/2010/main" val="41375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Админ\Desktop\інна\ФОТО ІННА\jh7tZF_ZBU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955004"/>
            <a:ext cx="3495756" cy="2282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Админ\Desktop\інна\ФОТО ІННА\ms0fI75pouQ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432008">
            <a:off x="5109156" y="4671639"/>
            <a:ext cx="3423809" cy="132343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Ми  </a:t>
            </a:r>
            <a:r>
              <a:rPr lang="ru-RU" sz="2000" b="1" dirty="0" err="1"/>
              <a:t>повинні</a:t>
            </a:r>
            <a:r>
              <a:rPr lang="ru-RU" sz="2000" b="1" dirty="0"/>
              <a:t> </a:t>
            </a:r>
            <a:r>
              <a:rPr lang="ru-RU" sz="2000" b="1" dirty="0" err="1"/>
              <a:t>вміти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err="1"/>
              <a:t>Рідний</a:t>
            </a:r>
            <a:r>
              <a:rPr lang="ru-RU" sz="2000" b="1" dirty="0"/>
              <a:t> край </a:t>
            </a:r>
            <a:r>
              <a:rPr lang="ru-RU" sz="2000" b="1" dirty="0" err="1"/>
              <a:t>любити</a:t>
            </a:r>
            <a:r>
              <a:rPr lang="ru-RU" sz="2000" b="1" dirty="0"/>
              <a:t>,</a:t>
            </a:r>
            <a:br>
              <a:rPr lang="ru-RU" sz="2000" b="1" dirty="0"/>
            </a:br>
            <a:r>
              <a:rPr lang="ru-RU" sz="2000" b="1" dirty="0"/>
              <a:t>Школу і родину,</a:t>
            </a:r>
            <a:br>
              <a:rPr lang="ru-RU" sz="2000" b="1" dirty="0"/>
            </a:br>
            <a:r>
              <a:rPr lang="ru-RU" sz="2000" b="1" dirty="0" err="1"/>
              <a:t>Вільну</a:t>
            </a:r>
            <a:r>
              <a:rPr lang="ru-RU" sz="2000" b="1" dirty="0"/>
              <a:t> </a:t>
            </a:r>
            <a:r>
              <a:rPr lang="ru-RU" sz="2000" b="1" dirty="0" err="1"/>
              <a:t>Україну</a:t>
            </a:r>
            <a:r>
              <a:rPr lang="ru-RU" sz="2000" b="1" dirty="0"/>
              <a:t>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783102"/>
            <a:ext cx="5040560" cy="10242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43051" y="130470"/>
            <a:ext cx="6081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Патріотичне 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виховання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0243" name="Picture 3" descr="C:\Users\а\Desktop\188500298_951862195564547_7159437075389145724_n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5834" y="955004"/>
            <a:ext cx="3584557" cy="290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\Desktop\32104547_233146447436129_7573833393775837184_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708919"/>
            <a:ext cx="4968552" cy="30243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7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73"/>
          <a:stretch/>
        </p:blipFill>
        <p:spPr>
          <a:xfrm>
            <a:off x="5223565" y="764742"/>
            <a:ext cx="4084664" cy="4478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25" y="-99392"/>
            <a:ext cx="947865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ертикальный свиток 6"/>
          <p:cNvSpPr/>
          <p:nvPr/>
        </p:nvSpPr>
        <p:spPr>
          <a:xfrm rot="20972230">
            <a:off x="524318" y="340784"/>
            <a:ext cx="4238446" cy="5299944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0943119">
            <a:off x="1092648" y="1020108"/>
            <a:ext cx="3361061" cy="41547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err="1" smtClean="0">
                <a:latin typeface="Calibri"/>
                <a:ea typeface="Calibri"/>
                <a:cs typeface="Times New Roman"/>
              </a:rPr>
              <a:t>Під</a:t>
            </a:r>
            <a:r>
              <a:rPr lang="ru-RU" sz="2000" b="1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небом,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синім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і </a:t>
            </a:r>
            <a:r>
              <a:rPr lang="ru-RU" sz="2000" b="1" i="1" dirty="0" err="1" smtClean="0">
                <a:latin typeface="Calibri"/>
                <a:ea typeface="Calibri"/>
                <a:cs typeface="Times New Roman"/>
              </a:rPr>
              <a:t>високим</a:t>
            </a:r>
            <a:r>
              <a:rPr lang="ru-RU" sz="2000" b="1" i="1" dirty="0" smtClean="0">
                <a:latin typeface="Calibri"/>
                <a:ea typeface="Calibri"/>
                <a:cs typeface="Times New Roman"/>
              </a:rPr>
              <a:t>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Стежина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в’ється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чарівна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, </a:t>
            </a:r>
            <a:endParaRPr lang="ru-RU" sz="2000" b="1" i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latin typeface="Calibri"/>
                <a:ea typeface="Calibri"/>
                <a:cs typeface="Times New Roman"/>
              </a:rPr>
              <a:t>Через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простори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, через </a:t>
            </a:r>
            <a:r>
              <a:rPr lang="ru-RU" sz="2000" b="1" i="1" dirty="0" smtClean="0">
                <a:latin typeface="Calibri"/>
                <a:ea typeface="Calibri"/>
                <a:cs typeface="Times New Roman"/>
              </a:rPr>
              <a:t>роки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Веде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до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істини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вона</a:t>
            </a:r>
            <a:r>
              <a:rPr lang="ru-RU" sz="2000" b="1" i="1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Туди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, де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сонце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світить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ясно, </a:t>
            </a:r>
            <a:endParaRPr lang="ru-RU" sz="2000" b="1" i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latin typeface="Calibri"/>
                <a:ea typeface="Calibri"/>
                <a:cs typeface="Times New Roman"/>
              </a:rPr>
              <a:t>До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мрій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,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надій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і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сподівань</a:t>
            </a:r>
            <a:r>
              <a:rPr lang="ru-RU" sz="2000" b="1" i="1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Велика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праця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і прекрасна </a:t>
            </a:r>
            <a:r>
              <a:rPr lang="ru-RU" sz="2000" b="1" i="1" dirty="0" smtClean="0">
                <a:latin typeface="Calibri"/>
                <a:ea typeface="Calibri"/>
                <a:cs typeface="Times New Roman"/>
              </a:rPr>
              <a:t>–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Вести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дітей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в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Країну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b="1" i="1" dirty="0" err="1" smtClean="0">
                <a:latin typeface="Calibri"/>
                <a:ea typeface="Calibri"/>
                <a:cs typeface="Times New Roman"/>
              </a:rPr>
              <a:t>нань</a:t>
            </a:r>
            <a:endParaRPr lang="ru-RU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0879" y="5523911"/>
            <a:ext cx="545735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«Завжди пізнавати </a:t>
            </a:r>
            <a:r>
              <a:rPr lang="ru-RU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світ</a:t>
            </a: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і себе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навчати</a:t>
            </a: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цьому</a:t>
            </a: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інших».</a:t>
            </a: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33602" y="821798"/>
            <a:ext cx="2840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  <a:latin typeface="Calibri"/>
                <a:ea typeface="Calibri"/>
                <a:cs typeface="Times New Roman"/>
              </a:rPr>
              <a:t>: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 descr="C:\Users\а\Desktop\Новая папка\FB_IMG_16386957250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345018"/>
            <a:ext cx="3927421" cy="411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/>
          <p:cNvSpPr/>
          <p:nvPr/>
        </p:nvSpPr>
        <p:spPr>
          <a:xfrm rot="21407394">
            <a:off x="3944427" y="95606"/>
            <a:ext cx="3577018" cy="1452384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ПЕДАГОГІЧНЕ</a:t>
            </a:r>
          </a:p>
          <a:p>
            <a:pPr algn="ctr"/>
            <a:r>
              <a:rPr lang="ru-RU" sz="2800" b="1" cap="none" spc="0" dirty="0" smtClean="0">
                <a:ln/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800" b="1" cap="none" spc="0" dirty="0">
                <a:ln/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КРЕДО</a:t>
            </a:r>
            <a:r>
              <a:rPr lang="ru-RU" sz="2800" b="1" cap="none" spc="0" dirty="0">
                <a:ln/>
                <a:solidFill>
                  <a:schemeClr val="accent3"/>
                </a:solidFill>
                <a:effectLst/>
                <a:latin typeface="Calibri"/>
                <a:ea typeface="Calibri"/>
                <a:cs typeface="Times New Roman"/>
              </a:rPr>
              <a:t>: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786294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963" y="4971907"/>
            <a:ext cx="9036496" cy="1955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799" y="260648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</a:rPr>
              <a:t>Мої виховні заходи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1267" name="Picture 3" descr="C:\Users\а\Desktop\74998374_549008279183276_5534844596812513280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11" y="764704"/>
            <a:ext cx="4235650" cy="3024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а\Desktop\120812903_803927587024676_8670199836078078126_n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7170" y="968533"/>
            <a:ext cx="4333302" cy="34685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а\Desktop\74369951_549008069183297_5560253606155780096_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567751"/>
            <a:ext cx="4824536" cy="25975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99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encrypted-tbn0.gstatic.com/images?q=tbn:ANd9GcRnVRNjrcapiUv-slcknnMqpYM6YxkGjMVQ0PULzEAVg8CkPWsVcw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26458"/>
            <a:ext cx="1926725" cy="14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2147" y="4978945"/>
            <a:ext cx="36004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Ми </a:t>
            </a:r>
            <a:r>
              <a:rPr lang="ru-RU" sz="2000" b="1" dirty="0" err="1"/>
              <a:t>розумні</a:t>
            </a:r>
            <a:r>
              <a:rPr lang="ru-RU" sz="2000" b="1" dirty="0"/>
              <a:t> та </a:t>
            </a:r>
            <a:r>
              <a:rPr lang="ru-RU" sz="2000" b="1" dirty="0" err="1"/>
              <a:t>слухняні</a:t>
            </a:r>
            <a:r>
              <a:rPr lang="ru-RU" sz="2000" b="1" dirty="0"/>
              <a:t>,</a:t>
            </a:r>
            <a:br>
              <a:rPr lang="ru-RU" sz="2000" b="1" dirty="0"/>
            </a:br>
            <a:r>
              <a:rPr lang="ru-RU" sz="2000" b="1" dirty="0" err="1"/>
              <a:t>Здібні</a:t>
            </a:r>
            <a:r>
              <a:rPr lang="ru-RU" sz="2000" b="1" dirty="0"/>
              <a:t> </a:t>
            </a:r>
            <a:r>
              <a:rPr lang="ru-RU" sz="2000" b="1" dirty="0" err="1"/>
              <a:t>учні</a:t>
            </a:r>
            <a:r>
              <a:rPr lang="ru-RU" sz="2000" b="1" dirty="0"/>
              <a:t> та </a:t>
            </a:r>
            <a:r>
              <a:rPr lang="ru-RU" sz="2000" b="1" dirty="0" err="1"/>
              <a:t>старанні</a:t>
            </a:r>
            <a:r>
              <a:rPr lang="ru-RU" sz="2000" b="1" dirty="0"/>
              <a:t>, </a:t>
            </a:r>
            <a:br>
              <a:rPr lang="ru-RU" sz="2000" b="1" dirty="0"/>
            </a:br>
            <a:r>
              <a:rPr lang="ru-RU" sz="2000" b="1" dirty="0" err="1"/>
              <a:t>Двійки</a:t>
            </a:r>
            <a:r>
              <a:rPr lang="ru-RU" sz="2000" b="1" dirty="0"/>
              <a:t> й сварки не для нас,</a:t>
            </a:r>
            <a:br>
              <a:rPr lang="ru-RU" sz="2000" b="1" dirty="0"/>
            </a:br>
            <a:r>
              <a:rPr lang="ru-RU" sz="2000" b="1" dirty="0"/>
              <a:t>Ми – </a:t>
            </a:r>
            <a:r>
              <a:rPr lang="ru-RU" sz="2000" b="1" dirty="0" err="1"/>
              <a:t>найкращий</a:t>
            </a:r>
            <a:r>
              <a:rPr lang="ru-RU" sz="2000" b="1" dirty="0"/>
              <a:t> в </a:t>
            </a:r>
            <a:r>
              <a:rPr lang="ru-RU" sz="2000" b="1" dirty="0" err="1"/>
              <a:t>школі</a:t>
            </a:r>
            <a:r>
              <a:rPr lang="ru-RU" sz="2000" b="1" dirty="0"/>
              <a:t> </a:t>
            </a:r>
            <a:r>
              <a:rPr lang="ru-RU" sz="2000" b="1" dirty="0" err="1"/>
              <a:t>клас</a:t>
            </a:r>
            <a:r>
              <a:rPr lang="ru-RU" sz="2000" b="1" dirty="0"/>
              <a:t>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92534" y="138905"/>
            <a:ext cx="2018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cap="small" dirty="0">
                <a:solidFill>
                  <a:srgbClr val="FFFF00"/>
                </a:solidFill>
              </a:rPr>
              <a:t>Мої діти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12290" name="Picture 2" descr="C:\Users\а\Desktop\80393185_596028991147871_7114072623801171968_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570" y="1450506"/>
            <a:ext cx="3995397" cy="3058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\Desktop\120812903_803927587024676_8670199836078078126_n (2) —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124744"/>
            <a:ext cx="525658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9038" y="3573016"/>
            <a:ext cx="8845924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latin typeface="Calibri"/>
                <a:ea typeface="Calibri"/>
                <a:cs typeface="Times New Roman"/>
              </a:rPr>
              <a:t>Багато</a:t>
            </a:r>
            <a:r>
              <a:rPr lang="ru-RU" sz="2000" b="1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чого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я </a:t>
            </a:r>
            <a:r>
              <a:rPr lang="ru-RU" sz="2000" b="1" i="1" dirty="0" err="1" smtClean="0">
                <a:latin typeface="Calibri"/>
                <a:ea typeface="Calibri"/>
                <a:cs typeface="Times New Roman"/>
              </a:rPr>
              <a:t>навчилась</a:t>
            </a:r>
            <a:r>
              <a:rPr lang="ru-RU" sz="2000" b="1" i="1" dirty="0" smtClean="0">
                <a:latin typeface="Calibri"/>
                <a:ea typeface="Calibri"/>
                <a:cs typeface="Times New Roman"/>
              </a:rPr>
              <a:t> у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своїх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наставників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,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ще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більше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у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своїх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товаришів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, та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найбільше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– у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своїх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err="1" smtClean="0">
                <a:latin typeface="Calibri"/>
                <a:ea typeface="Calibri"/>
                <a:cs typeface="Times New Roman"/>
              </a:rPr>
              <a:t>учнів</a:t>
            </a:r>
            <a:r>
              <a:rPr lang="ru-RU" sz="2000" b="1" i="1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sz="2000" b="1" i="1" dirty="0" err="1" smtClean="0">
                <a:latin typeface="Calibri"/>
                <a:ea typeface="Calibri"/>
                <a:cs typeface="Times New Roman"/>
              </a:rPr>
              <a:t>Завдання</a:t>
            </a:r>
            <a:r>
              <a:rPr lang="ru-RU" sz="2000" b="1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школи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–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навчити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жити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. </a:t>
            </a:r>
            <a:r>
              <a:rPr lang="ru-RU" sz="2000" b="1" i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b="1" i="1" dirty="0" smtClean="0">
                <a:latin typeface="Calibri"/>
                <a:ea typeface="Calibri"/>
                <a:cs typeface="Times New Roman"/>
              </a:rPr>
            </a:br>
            <a:r>
              <a:rPr lang="ru-RU" sz="2000" b="1" i="1" dirty="0" smtClean="0">
                <a:latin typeface="Calibri"/>
                <a:ea typeface="Calibri"/>
                <a:cs typeface="Times New Roman"/>
              </a:rPr>
              <a:t>Ми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повинні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виховати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Людину,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здатну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створити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своє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особисте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життя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. </a:t>
            </a:r>
            <a:endParaRPr lang="ru-RU" sz="2000" b="1" i="1" dirty="0" smtClean="0"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000" b="1" i="1" dirty="0" smtClean="0">
                <a:latin typeface="Calibri"/>
                <a:ea typeface="Calibri"/>
                <a:cs typeface="Times New Roman"/>
              </a:rPr>
              <a:t>Я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бачу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наступні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завдання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вчителя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як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класного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керівника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: </a:t>
            </a:r>
            <a:endParaRPr lang="ru-RU" sz="2000" b="1" i="1" dirty="0" smtClean="0">
              <a:latin typeface="Calibri"/>
              <a:ea typeface="Calibri"/>
              <a:cs typeface="Times New Roman"/>
            </a:endParaRPr>
          </a:p>
          <a:p>
            <a:pPr marL="168275" indent="-168275">
              <a:buFontTx/>
              <a:buChar char="-"/>
            </a:pPr>
            <a:r>
              <a:rPr lang="ru-RU" sz="2000" b="1" i="1" dirty="0" err="1" smtClean="0">
                <a:latin typeface="Calibri"/>
                <a:ea typeface="Calibri"/>
                <a:cs typeface="Times New Roman"/>
              </a:rPr>
              <a:t>виховувати</a:t>
            </a:r>
            <a:r>
              <a:rPr lang="ru-RU" sz="2000" b="1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у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дітей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самостійність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,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допитливість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,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чемність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, і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віру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в себе; </a:t>
            </a:r>
            <a:endParaRPr lang="ru-RU" sz="2000" b="1" i="1" dirty="0" smtClean="0">
              <a:latin typeface="Calibri"/>
              <a:ea typeface="Calibri"/>
              <a:cs typeface="Times New Roman"/>
            </a:endParaRPr>
          </a:p>
          <a:p>
            <a:pPr marL="168275" indent="-168275">
              <a:buFontTx/>
              <a:buChar char="-"/>
            </a:pPr>
            <a:r>
              <a:rPr lang="ru-RU" sz="2000" b="1" i="1" dirty="0" smtClean="0">
                <a:latin typeface="Calibri"/>
                <a:ea typeface="Calibri"/>
                <a:cs typeface="Times New Roman"/>
              </a:rPr>
              <a:t>стати 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для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дітей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другом,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відкрити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err="1" smtClean="0">
                <a:latin typeface="Calibri"/>
                <a:ea typeface="Calibri"/>
                <a:cs typeface="Times New Roman"/>
              </a:rPr>
              <a:t>багатство</a:t>
            </a:r>
            <a:r>
              <a:rPr lang="ru-RU" sz="2000" b="1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err="1" smtClean="0">
                <a:latin typeface="Calibri"/>
                <a:ea typeface="Calibri"/>
                <a:cs typeface="Times New Roman"/>
              </a:rPr>
              <a:t>їх</a:t>
            </a:r>
            <a:r>
              <a:rPr lang="ru-RU" sz="2000" b="1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душ</a:t>
            </a:r>
            <a:r>
              <a:rPr lang="ru-RU" sz="2000" b="1" i="1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r>
              <a:rPr lang="ru-RU" sz="2000" b="1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Учитель і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учень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err="1">
                <a:latin typeface="Calibri"/>
                <a:ea typeface="Calibri"/>
                <a:cs typeface="Times New Roman"/>
              </a:rPr>
              <a:t>ростуть</a:t>
            </a:r>
            <a:r>
              <a:rPr lang="ru-RU" sz="2000" b="1" i="1" dirty="0">
                <a:latin typeface="Calibri"/>
                <a:ea typeface="Calibri"/>
                <a:cs typeface="Times New Roman"/>
              </a:rPr>
              <a:t> разом.</a:t>
            </a:r>
            <a:endParaRPr lang="ru-RU" sz="20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671126"/>
            <a:ext cx="2337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FF00"/>
                </a:solidFill>
              </a:rPr>
              <a:t>МОЇ ДІТИ</a:t>
            </a:r>
            <a:endParaRPr lang="uk-UA" sz="4000" dirty="0">
              <a:solidFill>
                <a:srgbClr val="FFFF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22" y="5242264"/>
            <a:ext cx="7056784" cy="171796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15816" y="1844824"/>
            <a:ext cx="3154841" cy="1385890"/>
          </a:xfr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indent="0" algn="ctr">
              <a:lnSpc>
                <a:spcPct val="100000"/>
              </a:lnSpc>
              <a:spcAft>
                <a:spcPts val="0"/>
              </a:spcAft>
              <a:buClr>
                <a:srgbClr val="FE8637"/>
              </a:buClr>
              <a:buNone/>
            </a:pPr>
            <a:r>
              <a:rPr lang="ru-RU" sz="1800" b="1" i="1" dirty="0">
                <a:latin typeface="Arial"/>
              </a:rPr>
              <a:t>Нас не </a:t>
            </a:r>
            <a:r>
              <a:rPr lang="ru-RU" sz="1800" b="1" i="1" dirty="0" err="1">
                <a:latin typeface="Arial"/>
              </a:rPr>
              <a:t>можна</a:t>
            </a:r>
            <a:r>
              <a:rPr lang="ru-RU" sz="1800" b="1" i="1" dirty="0">
                <a:latin typeface="Arial"/>
              </a:rPr>
              <a:t> </a:t>
            </a:r>
            <a:r>
              <a:rPr lang="ru-RU" sz="1800" b="1" i="1" dirty="0" err="1" smtClean="0">
                <a:latin typeface="Arial"/>
              </a:rPr>
              <a:t>роз’єднати</a:t>
            </a:r>
            <a:r>
              <a:rPr lang="ru-RU" sz="1800" b="1" i="1" dirty="0" smtClean="0">
                <a:latin typeface="Arial"/>
              </a:rPr>
              <a:t>,</a:t>
            </a:r>
            <a:endParaRPr lang="ru-RU" sz="1800" b="1" i="1" dirty="0">
              <a:latin typeface="Times New Roman"/>
            </a:endParaRPr>
          </a:p>
          <a:p>
            <a:pPr marL="0" lvl="0" indent="0" algn="ctr">
              <a:lnSpc>
                <a:spcPct val="100000"/>
              </a:lnSpc>
              <a:spcAft>
                <a:spcPts val="0"/>
              </a:spcAft>
              <a:buClr>
                <a:srgbClr val="FE8637"/>
              </a:buClr>
              <a:buNone/>
            </a:pPr>
            <a:r>
              <a:rPr lang="ru-RU" sz="1800" b="1" i="1" dirty="0" smtClean="0">
                <a:latin typeface="Arial"/>
              </a:rPr>
              <a:t>Ми </a:t>
            </a:r>
            <a:r>
              <a:rPr lang="ru-RU" sz="1800" b="1" i="1" dirty="0" err="1">
                <a:latin typeface="Arial"/>
              </a:rPr>
              <a:t>тепер</a:t>
            </a:r>
            <a:r>
              <a:rPr lang="ru-RU" sz="1800" b="1" i="1" dirty="0">
                <a:latin typeface="Arial"/>
              </a:rPr>
              <a:t> одна </a:t>
            </a:r>
            <a:r>
              <a:rPr lang="ru-RU" sz="1800" b="1" i="1" dirty="0" err="1">
                <a:latin typeface="Arial"/>
              </a:rPr>
              <a:t>сім’я</a:t>
            </a:r>
            <a:r>
              <a:rPr lang="ru-RU" sz="1800" b="1" i="1" dirty="0">
                <a:latin typeface="Arial"/>
              </a:rPr>
              <a:t>!</a:t>
            </a:r>
            <a:br>
              <a:rPr lang="ru-RU" sz="1800" b="1" i="1" dirty="0">
                <a:latin typeface="Arial"/>
              </a:rPr>
            </a:br>
            <a:r>
              <a:rPr lang="ru-RU" sz="1800" b="1" i="1" dirty="0">
                <a:latin typeface="Arial"/>
              </a:rPr>
              <a:t>Дружбу </a:t>
            </a:r>
            <a:r>
              <a:rPr lang="ru-RU" sz="1800" b="1" i="1" dirty="0" err="1">
                <a:latin typeface="Arial"/>
              </a:rPr>
              <a:t>будемо</a:t>
            </a:r>
            <a:r>
              <a:rPr lang="ru-RU" sz="1800" b="1" i="1" dirty="0">
                <a:latin typeface="Arial"/>
              </a:rPr>
              <a:t> </a:t>
            </a:r>
            <a:r>
              <a:rPr lang="ru-RU" sz="1800" b="1" i="1" dirty="0" err="1">
                <a:latin typeface="Arial"/>
              </a:rPr>
              <a:t>плекати</a:t>
            </a:r>
            <a:r>
              <a:rPr lang="ru-RU" sz="1800" b="1" i="1" dirty="0">
                <a:latin typeface="Arial"/>
              </a:rPr>
              <a:t>,</a:t>
            </a:r>
            <a:br>
              <a:rPr lang="ru-RU" sz="1800" b="1" i="1" dirty="0">
                <a:latin typeface="Arial"/>
              </a:rPr>
            </a:br>
            <a:r>
              <a:rPr lang="ru-RU" sz="1800" b="1" i="1" dirty="0" err="1">
                <a:latin typeface="Arial"/>
              </a:rPr>
              <a:t>Щоб</a:t>
            </a:r>
            <a:r>
              <a:rPr lang="ru-RU" sz="1800" b="1" i="1" dirty="0">
                <a:latin typeface="Arial"/>
              </a:rPr>
              <a:t> </a:t>
            </a:r>
            <a:r>
              <a:rPr lang="ru-RU" sz="1800" b="1" i="1" dirty="0" err="1">
                <a:latin typeface="Arial"/>
              </a:rPr>
              <a:t>були</a:t>
            </a:r>
            <a:r>
              <a:rPr lang="ru-RU" sz="1800" b="1" i="1" dirty="0">
                <a:latin typeface="Arial"/>
              </a:rPr>
              <a:t> ми, як </a:t>
            </a:r>
            <a:r>
              <a:rPr lang="ru-RU" sz="1800" b="1" i="1" dirty="0" err="1">
                <a:latin typeface="Arial"/>
              </a:rPr>
              <a:t>рідня</a:t>
            </a:r>
            <a:endParaRPr lang="ru-RU" sz="1800" b="1" i="1" dirty="0"/>
          </a:p>
        </p:txBody>
      </p:sp>
      <p:pic>
        <p:nvPicPr>
          <p:cNvPr id="2051" name="Picture 3" descr="C:\Users\а\Desktop\188056549_951862258897874_8358215368682787936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038" y="671127"/>
            <a:ext cx="2982802" cy="29288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\Desktop\21761450_102355497181892_2881979111277268258_n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15546"/>
            <a:ext cx="3240360" cy="31694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5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923" y="2636912"/>
            <a:ext cx="4159061" cy="409342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ea typeface="Calibri"/>
                <a:cs typeface="Times New Roman"/>
              </a:rPr>
              <a:t>Щоб</a:t>
            </a:r>
            <a:r>
              <a:rPr lang="ru-RU" sz="2000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мати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 право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навчати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, треба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постійно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навчатися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 самому. Час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змінюється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… У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моїй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професії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 в ХХI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столітті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може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змінитися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багато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чого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.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З’являються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електронні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журнали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,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інтерактивні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дошки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,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електронними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стають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підручники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. Але учитель –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це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незмінно</a:t>
            </a:r>
            <a:r>
              <a:rPr lang="ru-RU" sz="2000" dirty="0" smtClean="0">
                <a:solidFill>
                  <a:srgbClr val="002060"/>
                </a:solidFill>
                <a:ea typeface="Calibri"/>
                <a:cs typeface="Times New Roman"/>
              </a:rPr>
              <a:t>. 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І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задачі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 перед учителем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залишаються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важливі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: -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дати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глибокі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 та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міцні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знання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; -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викликати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цікавість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 до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навчання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; -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сприяти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творчому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розвитку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 кожного </a:t>
            </a:r>
            <a:r>
              <a:rPr lang="ru-RU" sz="2000" dirty="0" err="1">
                <a:solidFill>
                  <a:srgbClr val="002060"/>
                </a:solidFill>
                <a:ea typeface="Calibri"/>
                <a:cs typeface="Times New Roman"/>
              </a:rPr>
              <a:t>учня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2230">
            <a:off x="3967150" y="29796"/>
            <a:ext cx="2971988" cy="16497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6632"/>
            <a:ext cx="4044543" cy="2349954"/>
          </a:xfrm>
          <a:prstGeom prst="rect">
            <a:avLst/>
          </a:prstGeom>
        </p:spPr>
      </p:pic>
      <p:pic>
        <p:nvPicPr>
          <p:cNvPr id="13316" name="Picture 4" descr="C:\Users\а\Desktop\120554237_803512337066201_1164343153875270819_n —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2087" y="1916832"/>
            <a:ext cx="4380393" cy="481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475" y="3706341"/>
            <a:ext cx="3705926" cy="1880212"/>
          </a:xfrm>
          <a:prstGeom prst="rect">
            <a:avLst/>
          </a:prstGeom>
        </p:spPr>
      </p:pic>
      <p:sp>
        <p:nvSpPr>
          <p:cNvPr id="8" name="Круглая лента лицом вниз 7"/>
          <p:cNvSpPr/>
          <p:nvPr/>
        </p:nvSpPr>
        <p:spPr>
          <a:xfrm>
            <a:off x="2115200" y="1839037"/>
            <a:ext cx="4824945" cy="1872208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блако 2"/>
          <p:cNvSpPr/>
          <p:nvPr/>
        </p:nvSpPr>
        <p:spPr>
          <a:xfrm rot="608679">
            <a:off x="6753965" y="5086450"/>
            <a:ext cx="2268252" cy="1584176"/>
          </a:xfrm>
          <a:prstGeom prst="cloud">
            <a:avLst/>
          </a:prstGeom>
          <a:solidFill>
            <a:schemeClr val="accent1">
              <a:lumMod val="60000"/>
              <a:lumOff val="4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tx1"/>
                </a:solidFill>
                <a:latin typeface="Times New Roman"/>
              </a:rPr>
              <a:t>Нас </a:t>
            </a:r>
            <a:r>
              <a:rPr lang="ru-RU" sz="1400" b="1" dirty="0" err="1">
                <a:solidFill>
                  <a:schemeClr val="tx1"/>
                </a:solidFill>
                <a:latin typeface="Times New Roman"/>
              </a:rPr>
              <a:t>навчає</a:t>
            </a:r>
            <a:r>
              <a:rPr lang="ru-RU" sz="1400" b="1" dirty="0">
                <a:solidFill>
                  <a:schemeClr val="tx1"/>
                </a:solidFill>
                <a:latin typeface="Times New Roman"/>
              </a:rPr>
              <a:t> наша </a:t>
            </a:r>
            <a:r>
              <a:rPr lang="ru-RU" sz="1400" b="1" dirty="0" err="1">
                <a:solidFill>
                  <a:schemeClr val="tx1"/>
                </a:solidFill>
                <a:latin typeface="Times New Roman"/>
              </a:rPr>
              <a:t>класна</a:t>
            </a:r>
            <a:r>
              <a:rPr lang="ru-RU" sz="1400" b="1" dirty="0">
                <a:solidFill>
                  <a:schemeClr val="tx1"/>
                </a:solidFill>
                <a:latin typeface="Times New Roman"/>
              </a:rPr>
              <a:t> - </a:t>
            </a:r>
            <a:r>
              <a:rPr lang="ru-RU" sz="1400" b="1" dirty="0">
                <a:solidFill>
                  <a:schemeClr val="tx1"/>
                </a:solidFill>
              </a:rPr>
              <a:t/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  <a:latin typeface="Times New Roman"/>
              </a:rPr>
              <a:t>Вона </a:t>
            </a:r>
            <a:r>
              <a:rPr lang="ru-RU" sz="1400" b="1" dirty="0" err="1">
                <a:solidFill>
                  <a:schemeClr val="tx1"/>
                </a:solidFill>
                <a:latin typeface="Times New Roman"/>
              </a:rPr>
              <a:t>вчителька</a:t>
            </a:r>
            <a:r>
              <a:rPr lang="ru-RU" sz="1400" b="1" dirty="0">
                <a:solidFill>
                  <a:schemeClr val="tx1"/>
                </a:solidFill>
                <a:latin typeface="Times New Roman"/>
              </a:rPr>
              <a:t> прекрасна!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4074" y="2467125"/>
            <a:ext cx="408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Я </a:t>
            </a:r>
            <a:r>
              <a:rPr lang="uk-UA" sz="1600" b="1" dirty="0">
                <a:solidFill>
                  <a:prstClr val="black"/>
                </a:solidFill>
                <a:cs typeface="Arial" charset="0"/>
              </a:rPr>
              <a:t>з вами своїм скарбом поділилась</a:t>
            </a:r>
          </a:p>
          <a:p>
            <a:pPr lvl="0" algn="ctr">
              <a:defRPr/>
            </a:pPr>
            <a:r>
              <a:rPr lang="uk-UA" sz="1600" b="1" dirty="0">
                <a:solidFill>
                  <a:prstClr val="black"/>
                </a:solidFill>
                <a:cs typeface="Arial" charset="0"/>
              </a:rPr>
              <a:t>І поспішаю вашій мудрості навчиться.</a:t>
            </a:r>
          </a:p>
          <a:p>
            <a:pPr lvl="0" algn="ctr">
              <a:defRPr/>
            </a:pPr>
            <a:r>
              <a:rPr lang="uk-UA" sz="1600" b="1" dirty="0">
                <a:solidFill>
                  <a:prstClr val="black"/>
                </a:solidFill>
                <a:cs typeface="Arial" charset="0"/>
              </a:rPr>
              <a:t>Так творчості скарбниця збагатилась,</a:t>
            </a:r>
          </a:p>
          <a:p>
            <a:pPr lvl="0" algn="ctr">
              <a:defRPr/>
            </a:pPr>
            <a:r>
              <a:rPr lang="uk-UA" sz="1600" b="1" dirty="0">
                <a:solidFill>
                  <a:prstClr val="black"/>
                </a:solidFill>
                <a:cs typeface="Arial" charset="0"/>
              </a:rPr>
              <a:t>І в ній натхнення знов іскриться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7" name="Picture 3" descr="C:\Users\а\Desktop\34105163_242579913159449_3037864199918190592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07" y="1196752"/>
            <a:ext cx="2290267" cy="23475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\Desktop\25552159_168736820543759_1078325886540238917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05475"/>
            <a:ext cx="2880320" cy="26696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\Desktop\82417820_566197873963288_7677760396769361920_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145" y="3429000"/>
            <a:ext cx="2922022" cy="2808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\Desktop\68956602_721839961657877_3854932322973384704_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4621" y="2818906"/>
            <a:ext cx="2304256" cy="2247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73" y="4765796"/>
            <a:ext cx="6579299" cy="190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44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89" y="343753"/>
            <a:ext cx="8803505" cy="616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ертикальный свиток 3"/>
          <p:cNvSpPr/>
          <p:nvPr/>
        </p:nvSpPr>
        <p:spPr>
          <a:xfrm rot="449216">
            <a:off x="4756647" y="157189"/>
            <a:ext cx="4620088" cy="6128644"/>
          </a:xfrm>
          <a:prstGeom prst="verticalScroll">
            <a:avLst>
              <a:gd name="adj" fmla="val 1329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 rot="443243">
            <a:off x="5393026" y="726085"/>
            <a:ext cx="3347330" cy="5395465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rgbClr val="1E90FF"/>
                </a:solidFill>
                <a:latin typeface="Georgia"/>
                <a:ea typeface="Calibri"/>
                <a:cs typeface="Times New Roman"/>
              </a:rPr>
              <a:t> </a:t>
            </a:r>
            <a:r>
              <a:rPr lang="ru-RU" sz="2000" i="1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/>
            </a:r>
            <a:br>
              <a:rPr lang="ru-RU" sz="2000" i="1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</a:br>
            <a:r>
              <a:rPr lang="ru-RU" dirty="0" smtClean="0"/>
              <a:t>Я </a:t>
            </a:r>
            <a:r>
              <a:rPr lang="ru-RU" dirty="0"/>
              <a:t>учитель, тому </a:t>
            </a:r>
            <a:r>
              <a:rPr lang="ru-RU" dirty="0" err="1"/>
              <a:t>що</a:t>
            </a:r>
            <a:r>
              <a:rPr lang="ru-RU" dirty="0"/>
              <a:t> не знаю</a:t>
            </a:r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свiтi</a:t>
            </a:r>
            <a:r>
              <a:rPr lang="ru-RU" dirty="0"/>
              <a:t> </a:t>
            </a:r>
            <a:r>
              <a:rPr lang="ru-RU" dirty="0" err="1"/>
              <a:t>кращоi</a:t>
            </a:r>
            <a:r>
              <a:rPr lang="ru-RU" dirty="0"/>
              <a:t> </a:t>
            </a:r>
            <a:r>
              <a:rPr lang="ru-RU" dirty="0" err="1"/>
              <a:t>долi</a:t>
            </a:r>
            <a:r>
              <a:rPr lang="ru-RU" dirty="0"/>
              <a:t>, </a:t>
            </a:r>
            <a:r>
              <a:rPr lang="ru-RU" dirty="0" err="1"/>
              <a:t>нiж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!</a:t>
            </a:r>
          </a:p>
          <a:p>
            <a:pPr marL="0" indent="0">
              <a:buNone/>
            </a:pP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професiю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я </a:t>
            </a:r>
            <a:r>
              <a:rPr lang="ru-RU" dirty="0" err="1"/>
              <a:t>вважаю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Вищим</a:t>
            </a:r>
            <a:r>
              <a:rPr lang="ru-RU" dirty="0"/>
              <a:t> </a:t>
            </a:r>
            <a:r>
              <a:rPr lang="ru-RU" dirty="0" err="1"/>
              <a:t>проявом</a:t>
            </a:r>
            <a:r>
              <a:rPr lang="ru-RU" dirty="0"/>
              <a:t> </a:t>
            </a:r>
            <a:r>
              <a:rPr lang="ru-RU" dirty="0" err="1"/>
              <a:t>хисту</a:t>
            </a:r>
            <a:r>
              <a:rPr lang="ru-RU" dirty="0"/>
              <a:t> </a:t>
            </a:r>
            <a:r>
              <a:rPr lang="ru-RU" dirty="0" err="1"/>
              <a:t>митця</a:t>
            </a:r>
            <a:r>
              <a:rPr lang="ru-RU" dirty="0"/>
              <a:t>!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Я учитель, тому </a:t>
            </a:r>
            <a:r>
              <a:rPr lang="ru-RU" dirty="0" err="1"/>
              <a:t>що</a:t>
            </a:r>
            <a:r>
              <a:rPr lang="ru-RU" dirty="0"/>
              <a:t> той </a:t>
            </a:r>
            <a:r>
              <a:rPr lang="ru-RU" dirty="0" err="1"/>
              <a:t>спадок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Який</a:t>
            </a:r>
            <a:r>
              <a:rPr lang="ru-RU" dirty="0"/>
              <a:t> предки лишили </a:t>
            </a:r>
            <a:r>
              <a:rPr lang="ru-RU" dirty="0" err="1"/>
              <a:t>менi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Зберiю</a:t>
            </a:r>
            <a:r>
              <a:rPr lang="ru-RU" dirty="0"/>
              <a:t>, як </a:t>
            </a:r>
            <a:r>
              <a:rPr lang="ru-RU" dirty="0" err="1"/>
              <a:t>вдячний</a:t>
            </a:r>
            <a:r>
              <a:rPr lang="ru-RU" dirty="0"/>
              <a:t> </a:t>
            </a:r>
            <a:r>
              <a:rPr lang="ru-RU" dirty="0" err="1"/>
              <a:t>нащадок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err="1"/>
              <a:t>моїй</a:t>
            </a:r>
            <a:r>
              <a:rPr lang="ru-RU" dirty="0"/>
              <a:t>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землi</a:t>
            </a:r>
            <a:r>
              <a:rPr lang="ru-RU" dirty="0"/>
              <a:t>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Я учитель! I </a:t>
            </a:r>
            <a:r>
              <a:rPr lang="ru-RU" dirty="0" err="1"/>
              <a:t>дякую</a:t>
            </a:r>
            <a:r>
              <a:rPr lang="ru-RU" dirty="0"/>
              <a:t> </a:t>
            </a:r>
            <a:r>
              <a:rPr lang="ru-RU" dirty="0" err="1"/>
              <a:t>долi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Що</a:t>
            </a:r>
            <a:r>
              <a:rPr lang="ru-RU" dirty="0"/>
              <a:t> у мене е </a:t>
            </a:r>
            <a:r>
              <a:rPr lang="ru-RU" dirty="0" err="1"/>
              <a:t>щастя</a:t>
            </a:r>
            <a:r>
              <a:rPr lang="ru-RU" dirty="0"/>
              <a:t> </a:t>
            </a:r>
            <a:r>
              <a:rPr lang="ru-RU" dirty="0" err="1"/>
              <a:t>просте</a:t>
            </a:r>
            <a:r>
              <a:rPr lang="ru-RU" dirty="0"/>
              <a:t>,-</a:t>
            </a:r>
          </a:p>
          <a:p>
            <a:pPr marL="0" indent="0">
              <a:buNone/>
            </a:pPr>
            <a:r>
              <a:rPr lang="ru-RU" dirty="0" err="1"/>
              <a:t>Чути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в </a:t>
            </a:r>
            <a:r>
              <a:rPr lang="ru-RU" dirty="0" err="1"/>
              <a:t>шкiльнiм</a:t>
            </a:r>
            <a:r>
              <a:rPr lang="ru-RU" dirty="0"/>
              <a:t> </a:t>
            </a:r>
            <a:r>
              <a:rPr lang="ru-RU" dirty="0" err="1"/>
              <a:t>коридорi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Cлова</a:t>
            </a:r>
            <a:r>
              <a:rPr lang="ru-RU" dirty="0"/>
              <a:t> </a:t>
            </a:r>
            <a:r>
              <a:rPr lang="ru-RU" dirty="0" err="1"/>
              <a:t>учнiв</a:t>
            </a:r>
            <a:r>
              <a:rPr lang="ru-RU" dirty="0"/>
              <a:t> : «Наш </a:t>
            </a:r>
            <a:r>
              <a:rPr lang="ru-RU" dirty="0" err="1"/>
              <a:t>Вчитель</a:t>
            </a:r>
            <a:r>
              <a:rPr lang="ru-RU" dirty="0"/>
              <a:t> </a:t>
            </a:r>
            <a:r>
              <a:rPr lang="ru-RU" dirty="0" err="1" smtClean="0"/>
              <a:t>іде</a:t>
            </a:r>
            <a:r>
              <a:rPr lang="ru-RU" dirty="0" smtClean="0"/>
              <a:t>!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2050" name="Picture 2" descr="C:\Users\а\Desktop\120812903_803927587024676_8670199836078078126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752528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11638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74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+mn-lt"/>
              </a:rPr>
              <a:t>Проблемне питання школи</a:t>
            </a:r>
            <a:r>
              <a:rPr lang="uk-UA" dirty="0" smtClean="0">
                <a:solidFill>
                  <a:srgbClr val="FF0000"/>
                </a:solidFill>
              </a:rPr>
              <a:t>: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39952" y="1417638"/>
            <a:ext cx="4546848" cy="5274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b="1" dirty="0" smtClean="0"/>
              <a:t>« Основні стратегії соціалізації особистості в громадянському суспільстві»</a:t>
            </a:r>
          </a:p>
          <a:p>
            <a:pPr marL="0" indent="0" algn="ctr">
              <a:buNone/>
            </a:pPr>
            <a:endParaRPr lang="uk-UA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58350" y="4725144"/>
            <a:ext cx="4601682" cy="17281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Комунальний заклад освіти »</a:t>
            </a:r>
            <a:r>
              <a:rPr lang="uk-UA" sz="1800" b="1" dirty="0">
                <a:solidFill>
                  <a:srgbClr val="002060"/>
                </a:solidFill>
              </a:rPr>
              <a:t>Ж</a:t>
            </a:r>
            <a:r>
              <a:rPr lang="uk-UA" sz="1800" b="1" dirty="0" smtClean="0">
                <a:solidFill>
                  <a:srgbClr val="002060"/>
                </a:solidFill>
              </a:rPr>
              <a:t>овтневий </a:t>
            </a:r>
            <a:r>
              <a:rPr lang="uk-UA" sz="1800" b="1" dirty="0" err="1" smtClean="0">
                <a:solidFill>
                  <a:srgbClr val="002060"/>
                </a:solidFill>
              </a:rPr>
              <a:t>навчально</a:t>
            </a:r>
            <a:r>
              <a:rPr lang="uk-UA" sz="1800" b="1" dirty="0" smtClean="0">
                <a:solidFill>
                  <a:srgbClr val="002060"/>
                </a:solidFill>
              </a:rPr>
              <a:t> </a:t>
            </a:r>
            <a:r>
              <a:rPr lang="uk-UA" sz="1800" b="1" dirty="0" err="1" smtClean="0">
                <a:solidFill>
                  <a:srgbClr val="002060"/>
                </a:solidFill>
              </a:rPr>
              <a:t>–реабілітаційний</a:t>
            </a:r>
            <a:r>
              <a:rPr lang="uk-UA" sz="1800" b="1" dirty="0" smtClean="0">
                <a:solidFill>
                  <a:srgbClr val="002060"/>
                </a:solidFill>
              </a:rPr>
              <a:t> </a:t>
            </a:r>
            <a:r>
              <a:rPr lang="uk-UA" sz="1800" b="1" dirty="0" err="1" smtClean="0">
                <a:solidFill>
                  <a:srgbClr val="002060"/>
                </a:solidFill>
              </a:rPr>
              <a:t>центрз</a:t>
            </a:r>
            <a:r>
              <a:rPr lang="uk-UA" sz="1800" b="1" dirty="0" smtClean="0">
                <a:solidFill>
                  <a:srgbClr val="002060"/>
                </a:solidFill>
              </a:rPr>
              <a:t> поглибленим професійно – трудовим </a:t>
            </a:r>
            <a:r>
              <a:rPr lang="uk-UA" sz="1800" b="1" dirty="0" err="1" smtClean="0">
                <a:solidFill>
                  <a:srgbClr val="002060"/>
                </a:solidFill>
              </a:rPr>
              <a:t>навчанням»Дніпропетровської</a:t>
            </a:r>
            <a:r>
              <a:rPr lang="uk-UA" sz="1800" b="1" dirty="0" smtClean="0">
                <a:solidFill>
                  <a:srgbClr val="002060"/>
                </a:solidFill>
              </a:rPr>
              <a:t> обласної ради»</a:t>
            </a:r>
            <a:endParaRPr lang="uk-UA" sz="1800" b="1" dirty="0">
              <a:solidFill>
                <a:srgbClr val="002060"/>
              </a:solidFill>
            </a:endParaRPr>
          </a:p>
          <a:p>
            <a:pPr algn="ctr"/>
            <a:endParaRPr lang="uk-UA" sz="1000" b="1" dirty="0"/>
          </a:p>
        </p:txBody>
      </p:sp>
      <p:pic>
        <p:nvPicPr>
          <p:cNvPr id="1026" name="Picture 2" descr="C:\Users\а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643" y="3256781"/>
            <a:ext cx="2257425" cy="201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\Desktop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5065626"/>
            <a:ext cx="2762250" cy="1552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\Desktop\34592957_245118732905567_4666962539584684032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340768"/>
            <a:ext cx="4224131" cy="29256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4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16632"/>
            <a:ext cx="4911772" cy="3024336"/>
          </a:xfrm>
          <a:effectLst>
            <a:softEdge rad="317500"/>
          </a:effectLst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b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Тема, над якою </a:t>
            </a:r>
            <a:r>
              <a:rPr lang="uk-UA" b="1" dirty="0" smtClean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працюю</a:t>
            </a:r>
            <a:br>
              <a:rPr lang="uk-UA" b="1" dirty="0" smtClean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</a:br>
            <a:r>
              <a:rPr lang="uk-UA" sz="3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Інтерактивні методи навчання в початковій школі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endParaRPr lang="uk-UA" sz="28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7" name="Picture 9" descr="http://img25.olx.ua/images_slandocomua/110407921_1_644x461_repetitor-z-matematiki-ta-fziki-vischa-matematika-vinnits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95768">
            <a:off x="5187250" y="3620620"/>
            <a:ext cx="3915851" cy="3183787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" y="327042"/>
            <a:ext cx="4608513" cy="1545972"/>
          </a:xfrm>
          <a:prstGeom prst="rect">
            <a:avLst/>
          </a:prstGeom>
        </p:spPr>
      </p:pic>
      <p:pic>
        <p:nvPicPr>
          <p:cNvPr id="2050" name="Picture 2" descr="C:\Users\а\Desktop\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4572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85698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855596"/>
              </p:ext>
            </p:extLst>
          </p:nvPr>
        </p:nvGraphicFramePr>
        <p:xfrm>
          <a:off x="193403" y="1844824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71" y="-21044"/>
            <a:ext cx="1775626" cy="214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Круглая лента лицом вниз 4"/>
          <p:cNvSpPr/>
          <p:nvPr/>
        </p:nvSpPr>
        <p:spPr>
          <a:xfrm>
            <a:off x="1544176" y="180654"/>
            <a:ext cx="7344816" cy="1462472"/>
          </a:xfrm>
          <a:prstGeom prst="ellipseRibbon">
            <a:avLst>
              <a:gd name="adj1" fmla="val 27306"/>
              <a:gd name="adj2" fmla="val 75000"/>
              <a:gd name="adj3" fmla="val 125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Загальні</a:t>
            </a:r>
            <a:r>
              <a:rPr lang="ru-RU" sz="40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відомості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76" y="166234"/>
            <a:ext cx="9036124" cy="662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Круглая лента лицом вниз 8"/>
          <p:cNvSpPr/>
          <p:nvPr/>
        </p:nvSpPr>
        <p:spPr>
          <a:xfrm>
            <a:off x="477618" y="114023"/>
            <a:ext cx="8188763" cy="1252570"/>
          </a:xfrm>
          <a:prstGeom prst="ellipseRibbon">
            <a:avLst>
              <a:gd name="adj1" fmla="val 25000"/>
              <a:gd name="adj2" fmla="val 65489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0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Мої документи</a:t>
            </a:r>
            <a:endParaRPr lang="ru-RU" sz="40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2" descr="C:\Users\а\Desktop\10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484784"/>
            <a:ext cx="1944216" cy="25202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\Desktop\10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86652" y="1670132"/>
            <a:ext cx="2520280" cy="21495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463278"/>
              </p:ext>
            </p:extLst>
          </p:nvPr>
        </p:nvGraphicFramePr>
        <p:xfrm>
          <a:off x="1979712" y="1373325"/>
          <a:ext cx="2311152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DF" r:id="rId6" imgW="0" imgH="0" progId="FoxitReader.Document">
                  <p:embed/>
                </p:oleObj>
              </mc:Choice>
              <mc:Fallback>
                <p:oleObj name="PDF" r:id="rId6" imgW="0" imgH="0" progId="FoxitReade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373325"/>
                        <a:ext cx="2311152" cy="2743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7" descr="C:\Users\а\Desktop\103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47325" y="1833637"/>
            <a:ext cx="2520280" cy="18225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\Desktop\Screenshot_2021-11-25-21-32-47-101_cn.wps.xiaomi.abroad.lite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3470515" cy="214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IraOni\Desktop\blackboard-clipart-beautiful-teacher-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8728" y="1436587"/>
            <a:ext cx="5383664" cy="4331950"/>
          </a:xfrm>
          <a:prstGeom prst="rect">
            <a:avLst/>
          </a:prstGeom>
          <a:noFill/>
        </p:spPr>
      </p:pic>
      <p:pic>
        <p:nvPicPr>
          <p:cNvPr id="1029" name="Picture 5" descr="C:\Users\IraOni\Desktop\16693884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5266912" cy="306139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47777" y="1181686"/>
            <a:ext cx="4614203" cy="998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3148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 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 школа – новий зміст освіти </a:t>
            </a:r>
            <a:endParaRPr lang="uk-UA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11023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>
                <a:solidFill>
                  <a:srgbClr val="339933"/>
                </a:solidFill>
                <a:latin typeface="Bookman Old Style" pitchFamily="18" charset="0"/>
              </a:rPr>
              <a:t>Концепція НУШ </a:t>
            </a:r>
            <a:br>
              <a:rPr lang="uk-UA" sz="2400" b="1" dirty="0">
                <a:solidFill>
                  <a:srgbClr val="339933"/>
                </a:solidFill>
                <a:latin typeface="Bookman Old Style" pitchFamily="18" charset="0"/>
              </a:rPr>
            </a:br>
            <a:r>
              <a:rPr lang="uk-UA" b="1" i="1" dirty="0">
                <a:solidFill>
                  <a:srgbClr val="339933"/>
                </a:solidFill>
                <a:latin typeface="Bookman Old Style" pitchFamily="18" charset="0"/>
              </a:rPr>
              <a:t>(затверджена розпорядженням Кабінету Міністрів України від 14.12.2016 р. № 988-р) </a:t>
            </a:r>
            <a:br>
              <a:rPr lang="uk-UA" b="1" i="1" dirty="0">
                <a:solidFill>
                  <a:srgbClr val="339933"/>
                </a:solidFill>
                <a:latin typeface="Bookman Old Style" pitchFamily="18" charset="0"/>
              </a:rPr>
            </a:br>
            <a:r>
              <a:rPr lang="uk-UA" sz="2400" b="1" dirty="0">
                <a:solidFill>
                  <a:srgbClr val="339933"/>
                </a:solidFill>
                <a:latin typeface="Bookman Old Style" pitchFamily="18" charset="0"/>
              </a:rPr>
              <a:t>передбачає:</a:t>
            </a:r>
            <a:endParaRPr lang="uk-UA" dirty="0"/>
          </a:p>
        </p:txBody>
      </p:sp>
      <p:sp>
        <p:nvSpPr>
          <p:cNvPr id="9" name="Содержимое 4"/>
          <p:cNvSpPr>
            <a:spLocks noGrp="1"/>
          </p:cNvSpPr>
          <p:nvPr>
            <p:ph idx="1"/>
          </p:nvPr>
        </p:nvSpPr>
        <p:spPr>
          <a:xfrm>
            <a:off x="4683794" y="1644384"/>
            <a:ext cx="3312368" cy="2734208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lvl="0" algn="ctr">
              <a:buFont typeface="Wingdings" pitchFamily="2" charset="2"/>
              <a:buChar char="ü"/>
            </a:pPr>
            <a:r>
              <a:rPr lang="uk-UA" sz="2000" b="1" dirty="0" smtClean="0">
                <a:solidFill>
                  <a:schemeClr val="bg1"/>
                </a:solidFill>
              </a:rPr>
              <a:t>Новий зміст освіти, заснований на формуванні компетентностей, необхідних для успішної самореалізації в суспільстві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3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IraOni\Desktop\2592037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3959" y="696405"/>
            <a:ext cx="2480041" cy="2686711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59428" y="0"/>
            <a:ext cx="6966857" cy="99833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+mn-lt"/>
              </a:rPr>
              <a:t>Концепція НУШ передбачає: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Содержимое 5"/>
          <p:cNvSpPr txBox="1">
            <a:spLocks/>
          </p:cNvSpPr>
          <p:nvPr/>
        </p:nvSpPr>
        <p:spPr>
          <a:xfrm>
            <a:off x="2539892" y="1722547"/>
            <a:ext cx="5146372" cy="1438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Умотивованого учителя, який має свободу творчості й розвивається професійно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Облако 2"/>
          <p:cNvSpPr/>
          <p:nvPr/>
        </p:nvSpPr>
        <p:spPr>
          <a:xfrm rot="20906939">
            <a:off x="-56896" y="885790"/>
            <a:ext cx="3175056" cy="155597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ти хочеш зміну в майбутньому - стань цією зміною в сьогоденні</a:t>
            </a:r>
            <a:br>
              <a:rPr lang="uk-UA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Магатма</a:t>
            </a:r>
            <a:r>
              <a:rPr lang="uk-UA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Ганді </a:t>
            </a:r>
            <a:endParaRPr lang="uk-UA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371" y="2976962"/>
            <a:ext cx="5148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Педагогіку</a:t>
            </a:r>
            <a:r>
              <a:rPr lang="ru-RU" sz="2400" b="1" dirty="0" smtClean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ґрунтується</a:t>
            </a:r>
            <a:r>
              <a:rPr lang="ru-RU" sz="2400" b="1" dirty="0"/>
              <a:t> на </a:t>
            </a:r>
            <a:r>
              <a:rPr lang="ru-RU" sz="2400" b="1" dirty="0" err="1"/>
              <a:t>партнерстві</a:t>
            </a:r>
            <a:r>
              <a:rPr lang="ru-RU" sz="2400" b="1" dirty="0"/>
              <a:t> </a:t>
            </a:r>
            <a:r>
              <a:rPr lang="ru-RU" sz="2400" b="1" dirty="0" err="1"/>
              <a:t>між</a:t>
            </a:r>
            <a:r>
              <a:rPr lang="ru-RU" sz="2400" b="1" dirty="0"/>
              <a:t> </a:t>
            </a:r>
            <a:r>
              <a:rPr lang="ru-RU" sz="2400" b="1" dirty="0" err="1"/>
              <a:t>учнем</a:t>
            </a:r>
            <a:r>
              <a:rPr lang="ru-RU" sz="2400" b="1" dirty="0"/>
              <a:t>, учителем і батьками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959" y="3514227"/>
            <a:ext cx="2472273" cy="29116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959" y="3715626"/>
            <a:ext cx="1919589" cy="28102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1" y="63637"/>
            <a:ext cx="1758970" cy="8710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71844" y="4609075"/>
            <a:ext cx="19385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Безкоштовні </a:t>
            </a:r>
            <a:endParaRPr lang="uk-UA" sz="2400" b="1" dirty="0" smtClean="0"/>
          </a:p>
          <a:p>
            <a:r>
              <a:rPr lang="uk-UA" sz="2400" b="1" dirty="0" smtClean="0"/>
              <a:t>підручники</a:t>
            </a:r>
            <a:endParaRPr lang="uk-UA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89" y="4907819"/>
            <a:ext cx="2200847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8813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864</Words>
  <Application>Microsoft Office PowerPoint</Application>
  <PresentationFormat>Екран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8" baseType="lpstr">
      <vt:lpstr>Воздушный поток</vt:lpstr>
      <vt:lpstr>NewsPrint</vt:lpstr>
      <vt:lpstr>Волна</vt:lpstr>
      <vt:lpstr>PDF</vt:lpstr>
      <vt:lpstr>Презентація PowerPoint</vt:lpstr>
      <vt:lpstr>Презентація PowerPoint</vt:lpstr>
      <vt:lpstr>Презентація PowerPoint</vt:lpstr>
      <vt:lpstr>Проблемне питання школи:</vt:lpstr>
      <vt:lpstr>Тема, над якою працюю Інтерактивні методи навчання в початковій школі </vt:lpstr>
      <vt:lpstr>Презентація PowerPoint</vt:lpstr>
      <vt:lpstr>Презентація PowerPoint</vt:lpstr>
      <vt:lpstr>Презентація PowerPoint</vt:lpstr>
      <vt:lpstr>Концепція НУШ передбачає:</vt:lpstr>
      <vt:lpstr>Презентація PowerPoint</vt:lpstr>
      <vt:lpstr>Презентація PowerPoint</vt:lpstr>
      <vt:lpstr>Напрямки роботи</vt:lpstr>
      <vt:lpstr>Презентація PowerPoint</vt:lpstr>
      <vt:lpstr>Презентація PowerPoint</vt:lpstr>
      <vt:lpstr>Презентація PowerPoint</vt:lpstr>
      <vt:lpstr>Ми – сучасні діти – Все повинні вміти: Грамотно писати, Множити, ділити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НАВЧАЛЬНО – ВИХОВНИЙ КОМПЛЕКС "Олімп” «ЗАГАЛЬНООСВІТНЯ ШКОЛА І-ІІІ СТУПЕНІВ -ГІМНАЗІЯ» ШИРЯЇВСЬКОЇ РАЙОННОЇ РАДИ ОДЕСЬКОЇ ОБЛАСТІ</dc:title>
  <dc:creator>Анатолий</dc:creator>
  <cp:lastModifiedBy>Пользователь</cp:lastModifiedBy>
  <cp:revision>138</cp:revision>
  <cp:lastPrinted>2020-03-17T18:01:27Z</cp:lastPrinted>
  <dcterms:created xsi:type="dcterms:W3CDTF">2014-02-18T17:17:20Z</dcterms:created>
  <dcterms:modified xsi:type="dcterms:W3CDTF">2022-02-14T22:01:10Z</dcterms:modified>
  <cp:contentStatus>Остаточне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