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6" r:id="rId6"/>
    <p:sldId id="280" r:id="rId7"/>
    <p:sldId id="281" r:id="rId8"/>
    <p:sldId id="284" r:id="rId9"/>
    <p:sldId id="286" r:id="rId10"/>
    <p:sldId id="287" r:id="rId11"/>
    <p:sldId id="288" r:id="rId12"/>
    <p:sldId id="289" r:id="rId13"/>
    <p:sldId id="291" r:id="rId14"/>
    <p:sldId id="298" r:id="rId15"/>
    <p:sldId id="260" r:id="rId16"/>
    <p:sldId id="261" r:id="rId17"/>
    <p:sldId id="262" r:id="rId18"/>
    <p:sldId id="264" r:id="rId19"/>
    <p:sldId id="269" r:id="rId20"/>
    <p:sldId id="270" r:id="rId21"/>
    <p:sldId id="268" r:id="rId22"/>
    <p:sldId id="263" r:id="rId23"/>
    <p:sldId id="267" r:id="rId24"/>
    <p:sldId id="265" r:id="rId25"/>
    <p:sldId id="272" r:id="rId26"/>
    <p:sldId id="273" r:id="rId27"/>
    <p:sldId id="271" r:id="rId28"/>
    <p:sldId id="276" r:id="rId29"/>
    <p:sldId id="293" r:id="rId30"/>
    <p:sldId id="297" r:id="rId31"/>
    <p:sldId id="294" r:id="rId32"/>
    <p:sldId id="292" r:id="rId33"/>
    <p:sldId id="295" r:id="rId34"/>
    <p:sldId id="277" r:id="rId35"/>
    <p:sldId id="275" r:id="rId36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9C"/>
    <a:srgbClr val="009900"/>
    <a:srgbClr val="FCDF91"/>
    <a:srgbClr val="7EF6E5"/>
    <a:srgbClr val="0000FF"/>
    <a:srgbClr val="C8FFF9"/>
    <a:srgbClr val="4CDDF9"/>
    <a:srgbClr val="CEFFFC"/>
    <a:srgbClr val="FFFFB7"/>
    <a:srgbClr val="FFE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89869" autoAdjust="0"/>
  </p:normalViewPr>
  <p:slideViewPr>
    <p:cSldViewPr snapToGrid="0" showGuides="1">
      <p:cViewPr>
        <p:scale>
          <a:sx n="100" d="100"/>
          <a:sy n="100" d="100"/>
        </p:scale>
        <p:origin x="-5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41269841269843E-2"/>
          <c:y val="4.807692307692308E-2"/>
          <c:w val="0.57301587301587298"/>
          <c:h val="0.87740384615384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Початковий рівень</c:v>
                </c:pt>
              </c:strCache>
            </c:strRef>
          </c:tx>
          <c:spPr>
            <a:solidFill>
              <a:srgbClr val="FF0000"/>
            </a:solidFill>
            <a:ln w="1035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D9-412B-AEA3-62961D33D1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Середній рівень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CC00" mc:Ignorable="a14" a14:legacySpreadsheetColorIndex="50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035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35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D9-412B-AEA3-62961D33D1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Достатній рівень</c:v>
                </c:pt>
              </c:strCache>
            </c:strRef>
          </c:tx>
          <c:spPr>
            <a:solidFill>
              <a:srgbClr val="FFFF00"/>
            </a:solidFill>
            <a:ln w="1035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50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D9-412B-AEA3-62961D33D1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Високий рівень</c:v>
                </c:pt>
              </c:strCache>
            </c:strRef>
          </c:tx>
          <c:spPr>
            <a:solidFill>
              <a:srgbClr val="3366FF"/>
            </a:solidFill>
            <a:ln w="1035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D9-412B-AEA3-62961D33D1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gapDepth val="90"/>
        <c:shape val="box"/>
        <c:axId val="231860096"/>
        <c:axId val="231861632"/>
        <c:axId val="0"/>
      </c:bar3DChart>
      <c:catAx>
        <c:axId val="23186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23186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1861632"/>
        <c:scaling>
          <c:orientation val="minMax"/>
        </c:scaling>
        <c:delete val="0"/>
        <c:axPos val="l"/>
        <c:majorGridlines>
          <c:spPr>
            <a:ln w="258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8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231860096"/>
        <c:crosses val="autoZero"/>
        <c:crossBetween val="between"/>
      </c:valAx>
      <c:spPr>
        <a:noFill/>
        <a:ln w="20710">
          <a:noFill/>
        </a:ln>
      </c:spPr>
    </c:plotArea>
    <c:legend>
      <c:legendPos val="r"/>
      <c:layout>
        <c:manualLayout>
          <c:xMode val="edge"/>
          <c:yMode val="edge"/>
          <c:x val="0.66463962770457186"/>
          <c:y val="0.14830593031557696"/>
          <c:w val="0.33333333333333331"/>
          <c:h val="0.60817307692307687"/>
        </c:manualLayout>
      </c:layout>
      <c:overlay val="0"/>
      <c:spPr>
        <a:noFill/>
        <a:ln w="2589">
          <a:solidFill>
            <a:schemeClr val="tx1"/>
          </a:solidFill>
          <a:prstDash val="solid"/>
        </a:ln>
      </c:spPr>
      <c:txPr>
        <a:bodyPr/>
        <a:lstStyle/>
        <a:p>
          <a:pPr>
            <a:defRPr sz="134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40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Портфоліо вчителя - це…</a:t>
          </a:r>
          <a:endParaRPr lang="ru-RU" sz="40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F17A7A-FFDB-41DA-98DB-C442902688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D004E4-8823-4D1A-827E-B81C1AD64D57}">
      <dgm:prSet/>
      <dgm:spPr/>
      <dgm:t>
        <a:bodyPr/>
        <a:lstStyle/>
        <a:p>
          <a:pPr algn="ctr" rtl="0"/>
          <a:r>
            <a:rPr lang="ru-RU" dirty="0"/>
            <a:t>Призводить до </a:t>
          </a:r>
          <a:r>
            <a:rPr lang="ru-RU" dirty="0" err="1"/>
            <a:t>гіподинамії</a:t>
          </a:r>
          <a:r>
            <a:rPr lang="ru-RU" dirty="0"/>
            <a:t> </a:t>
          </a:r>
        </a:p>
      </dgm:t>
    </dgm:pt>
    <dgm:pt modelId="{DC53BCDA-E0FD-4283-BBB9-1DFDF80271A4}" type="parTrans" cxnId="{8C05CC16-2590-4C0F-92C5-062AF9CBC8E7}">
      <dgm:prSet/>
      <dgm:spPr/>
      <dgm:t>
        <a:bodyPr/>
        <a:lstStyle/>
        <a:p>
          <a:endParaRPr lang="ru-RU"/>
        </a:p>
      </dgm:t>
    </dgm:pt>
    <dgm:pt modelId="{6688190E-F9E6-4B0C-9B36-1A5089CAC8AB}" type="sibTrans" cxnId="{8C05CC16-2590-4C0F-92C5-062AF9CBC8E7}">
      <dgm:prSet/>
      <dgm:spPr/>
      <dgm:t>
        <a:bodyPr/>
        <a:lstStyle/>
        <a:p>
          <a:endParaRPr lang="ru-RU"/>
        </a:p>
      </dgm:t>
    </dgm:pt>
    <dgm:pt modelId="{80F93631-9CA0-4FC1-9B19-E89A76B6D405}">
      <dgm:prSet/>
      <dgm:spPr/>
      <dgm:t>
        <a:bodyPr/>
        <a:lstStyle/>
        <a:p>
          <a:pPr rtl="0"/>
          <a:r>
            <a:rPr lang="ru-RU" dirty="0"/>
            <a:t>       Призводить до </a:t>
          </a:r>
          <a:r>
            <a:rPr lang="ru-RU" dirty="0" err="1"/>
            <a:t>порушення</a:t>
          </a:r>
          <a:r>
            <a:rPr lang="ru-RU" dirty="0"/>
            <a:t> </a:t>
          </a:r>
          <a:r>
            <a:rPr lang="ru-RU" dirty="0" err="1"/>
            <a:t>постави</a:t>
          </a:r>
          <a:endParaRPr lang="ru-RU" dirty="0"/>
        </a:p>
      </dgm:t>
    </dgm:pt>
    <dgm:pt modelId="{590C79C3-AA14-4276-B7C4-D0B844A9A996}" type="parTrans" cxnId="{7A358D9D-E3D4-4E53-859C-5CC3AAC124ED}">
      <dgm:prSet/>
      <dgm:spPr/>
      <dgm:t>
        <a:bodyPr/>
        <a:lstStyle/>
        <a:p>
          <a:endParaRPr lang="ru-RU"/>
        </a:p>
      </dgm:t>
    </dgm:pt>
    <dgm:pt modelId="{5E9C5B2B-8719-45ED-8320-D802EFA5E6EE}" type="sibTrans" cxnId="{7A358D9D-E3D4-4E53-859C-5CC3AAC124ED}">
      <dgm:prSet/>
      <dgm:spPr/>
      <dgm:t>
        <a:bodyPr/>
        <a:lstStyle/>
        <a:p>
          <a:endParaRPr lang="ru-RU"/>
        </a:p>
      </dgm:t>
    </dgm:pt>
    <dgm:pt modelId="{B0E4B8B9-0F41-4D45-850A-0609FB4BE527}">
      <dgm:prSet/>
      <dgm:spPr/>
      <dgm:t>
        <a:bodyPr/>
        <a:lstStyle/>
        <a:p>
          <a:pPr rtl="0"/>
          <a:r>
            <a:rPr lang="ru-RU" dirty="0"/>
            <a:t>         Призводить до </a:t>
          </a:r>
          <a:r>
            <a:rPr lang="ru-RU" dirty="0" err="1"/>
            <a:t>порушення</a:t>
          </a:r>
          <a:r>
            <a:rPr lang="ru-RU" dirty="0"/>
            <a:t> </a:t>
          </a:r>
          <a:r>
            <a:rPr lang="ru-RU" dirty="0" err="1"/>
            <a:t>зору</a:t>
          </a:r>
          <a:endParaRPr lang="ru-RU" dirty="0"/>
        </a:p>
      </dgm:t>
    </dgm:pt>
    <dgm:pt modelId="{3773BA7B-AA76-41FC-B48C-5FDE67CD2AA0}" type="parTrans" cxnId="{EEE4048B-65CC-4C06-9AD0-15DF187E5252}">
      <dgm:prSet/>
      <dgm:spPr/>
      <dgm:t>
        <a:bodyPr/>
        <a:lstStyle/>
        <a:p>
          <a:endParaRPr lang="ru-RU"/>
        </a:p>
      </dgm:t>
    </dgm:pt>
    <dgm:pt modelId="{61FDC454-432E-4530-BDAB-C5D50A3ACFB7}" type="sibTrans" cxnId="{EEE4048B-65CC-4C06-9AD0-15DF187E5252}">
      <dgm:prSet/>
      <dgm:spPr/>
      <dgm:t>
        <a:bodyPr/>
        <a:lstStyle/>
        <a:p>
          <a:endParaRPr lang="ru-RU"/>
        </a:p>
      </dgm:t>
    </dgm:pt>
    <dgm:pt modelId="{F5472C1B-95CB-4147-9AE7-8A00FA7D64DC}" type="pres">
      <dgm:prSet presAssocID="{95F17A7A-FFDB-41DA-98DB-C442902688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0F63B-B216-48DF-899F-85A701AC2D29}" type="pres">
      <dgm:prSet presAssocID="{FED004E4-8823-4D1A-827E-B81C1AD64D57}" presName="parentText" presStyleLbl="node1" presStyleIdx="0" presStyleCnt="3" custScaleY="192872" custLinFactNeighborX="-1214" custLinFactNeighborY="-77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F0E1B-F77A-411A-A484-EF96225E3265}" type="pres">
      <dgm:prSet presAssocID="{6688190E-F9E6-4B0C-9B36-1A5089CAC8AB}" presName="spacer" presStyleCnt="0"/>
      <dgm:spPr/>
    </dgm:pt>
    <dgm:pt modelId="{7B90D14A-4EF9-4AF1-90AA-E36231E68377}" type="pres">
      <dgm:prSet presAssocID="{80F93631-9CA0-4FC1-9B19-E89A76B6D405}" presName="parentText" presStyleLbl="node1" presStyleIdx="1" presStyleCnt="3" custScaleY="193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6DB5F-D768-4672-9A4B-F8160AA645D4}" type="pres">
      <dgm:prSet presAssocID="{5E9C5B2B-8719-45ED-8320-D802EFA5E6EE}" presName="spacer" presStyleCnt="0"/>
      <dgm:spPr/>
    </dgm:pt>
    <dgm:pt modelId="{E689083E-2E75-4B58-AF9A-2F929EF90AE9}" type="pres">
      <dgm:prSet presAssocID="{B0E4B8B9-0F41-4D45-850A-0609FB4BE527}" presName="parentText" presStyleLbl="node1" presStyleIdx="2" presStyleCnt="3" custScaleY="174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000A7-737C-4E04-83CC-55B96BAB1AC9}" type="presOf" srcId="{95F17A7A-FFDB-41DA-98DB-C442902688CE}" destId="{F5472C1B-95CB-4147-9AE7-8A00FA7D64DC}" srcOrd="0" destOrd="0" presId="urn:microsoft.com/office/officeart/2005/8/layout/vList2"/>
    <dgm:cxn modelId="{8C05CC16-2590-4C0F-92C5-062AF9CBC8E7}" srcId="{95F17A7A-FFDB-41DA-98DB-C442902688CE}" destId="{FED004E4-8823-4D1A-827E-B81C1AD64D57}" srcOrd="0" destOrd="0" parTransId="{DC53BCDA-E0FD-4283-BBB9-1DFDF80271A4}" sibTransId="{6688190E-F9E6-4B0C-9B36-1A5089CAC8AB}"/>
    <dgm:cxn modelId="{603F4885-5AE9-4835-B442-4E3A3EA6E5E6}" type="presOf" srcId="{B0E4B8B9-0F41-4D45-850A-0609FB4BE527}" destId="{E689083E-2E75-4B58-AF9A-2F929EF90AE9}" srcOrd="0" destOrd="0" presId="urn:microsoft.com/office/officeart/2005/8/layout/vList2"/>
    <dgm:cxn modelId="{CD5D9553-6D76-4142-A206-461E2E2DB929}" type="presOf" srcId="{FED004E4-8823-4D1A-827E-B81C1AD64D57}" destId="{FB90F63B-B216-48DF-899F-85A701AC2D29}" srcOrd="0" destOrd="0" presId="urn:microsoft.com/office/officeart/2005/8/layout/vList2"/>
    <dgm:cxn modelId="{B189A2BE-81DF-4118-9817-1B0EF9891310}" type="presOf" srcId="{80F93631-9CA0-4FC1-9B19-E89A76B6D405}" destId="{7B90D14A-4EF9-4AF1-90AA-E36231E68377}" srcOrd="0" destOrd="0" presId="urn:microsoft.com/office/officeart/2005/8/layout/vList2"/>
    <dgm:cxn modelId="{EEE4048B-65CC-4C06-9AD0-15DF187E5252}" srcId="{95F17A7A-FFDB-41DA-98DB-C442902688CE}" destId="{B0E4B8B9-0F41-4D45-850A-0609FB4BE527}" srcOrd="2" destOrd="0" parTransId="{3773BA7B-AA76-41FC-B48C-5FDE67CD2AA0}" sibTransId="{61FDC454-432E-4530-BDAB-C5D50A3ACFB7}"/>
    <dgm:cxn modelId="{7A358D9D-E3D4-4E53-859C-5CC3AAC124ED}" srcId="{95F17A7A-FFDB-41DA-98DB-C442902688CE}" destId="{80F93631-9CA0-4FC1-9B19-E89A76B6D405}" srcOrd="1" destOrd="0" parTransId="{590C79C3-AA14-4276-B7C4-D0B844A9A996}" sibTransId="{5E9C5B2B-8719-45ED-8320-D802EFA5E6EE}"/>
    <dgm:cxn modelId="{CD73FA47-39CB-485C-BAC7-46A283103DBF}" type="presParOf" srcId="{F5472C1B-95CB-4147-9AE7-8A00FA7D64DC}" destId="{FB90F63B-B216-48DF-899F-85A701AC2D29}" srcOrd="0" destOrd="0" presId="urn:microsoft.com/office/officeart/2005/8/layout/vList2"/>
    <dgm:cxn modelId="{8477519B-2236-497B-B8E9-0F52AEA0E17D}" type="presParOf" srcId="{F5472C1B-95CB-4147-9AE7-8A00FA7D64DC}" destId="{25EF0E1B-F77A-411A-A484-EF96225E3265}" srcOrd="1" destOrd="0" presId="urn:microsoft.com/office/officeart/2005/8/layout/vList2"/>
    <dgm:cxn modelId="{51A56713-D5AE-4923-AC3E-C64E58CA4CC2}" type="presParOf" srcId="{F5472C1B-95CB-4147-9AE7-8A00FA7D64DC}" destId="{7B90D14A-4EF9-4AF1-90AA-E36231E68377}" srcOrd="2" destOrd="0" presId="urn:microsoft.com/office/officeart/2005/8/layout/vList2"/>
    <dgm:cxn modelId="{A5AF4540-1CF4-4FA2-9AE9-3D09FF406014}" type="presParOf" srcId="{F5472C1B-95CB-4147-9AE7-8A00FA7D64DC}" destId="{D1C6DB5F-D768-4672-9A4B-F8160AA645D4}" srcOrd="3" destOrd="0" presId="urn:microsoft.com/office/officeart/2005/8/layout/vList2"/>
    <dgm:cxn modelId="{863FDC95-53F6-4497-B51C-455B5693D590}" type="presParOf" srcId="{F5472C1B-95CB-4147-9AE7-8A00FA7D64DC}" destId="{E689083E-2E75-4B58-AF9A-2F929EF90A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68B2F6-D82F-4B88-BEF4-C65E4CBD16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11665-7F2A-444B-A10F-A128895EC8F3}">
      <dgm:prSet custT="1"/>
      <dgm:spPr/>
      <dgm:t>
        <a:bodyPr/>
        <a:lstStyle/>
        <a:p>
          <a:pPr algn="ctr" rtl="0"/>
          <a:r>
            <a:rPr lang="ru-RU" sz="1600" dirty="0"/>
            <a:t>Зростання </a:t>
          </a:r>
          <a:r>
            <a:rPr lang="ru-RU" sz="1600" dirty="0" err="1"/>
            <a:t>навчального</a:t>
          </a:r>
          <a:r>
            <a:rPr lang="ru-RU" sz="1600" dirty="0"/>
            <a:t> </a:t>
          </a:r>
          <a:r>
            <a:rPr lang="ru-RU" sz="1600" dirty="0" err="1"/>
            <a:t>навантаження</a:t>
          </a:r>
          <a:endParaRPr lang="ru-RU" sz="1600" dirty="0"/>
        </a:p>
      </dgm:t>
    </dgm:pt>
    <dgm:pt modelId="{601218B1-8090-4E44-8CB3-C0DD895933FD}" type="parTrans" cxnId="{8450B524-4DC1-4137-A4B7-7933424377D0}">
      <dgm:prSet/>
      <dgm:spPr/>
      <dgm:t>
        <a:bodyPr/>
        <a:lstStyle/>
        <a:p>
          <a:endParaRPr lang="ru-RU"/>
        </a:p>
      </dgm:t>
    </dgm:pt>
    <dgm:pt modelId="{EE889F9A-7819-455F-BD27-1DFFCC82A432}" type="sibTrans" cxnId="{8450B524-4DC1-4137-A4B7-7933424377D0}">
      <dgm:prSet/>
      <dgm:spPr/>
      <dgm:t>
        <a:bodyPr/>
        <a:lstStyle/>
        <a:p>
          <a:endParaRPr lang="ru-RU"/>
        </a:p>
      </dgm:t>
    </dgm:pt>
    <dgm:pt modelId="{B35B05FE-6FFF-4579-B4EA-4F6E45C1BB62}">
      <dgm:prSet custT="1"/>
      <dgm:spPr/>
      <dgm:t>
        <a:bodyPr/>
        <a:lstStyle/>
        <a:p>
          <a:pPr algn="ctr" rtl="0"/>
          <a:r>
            <a:rPr lang="ru-RU" sz="1600" dirty="0" err="1"/>
            <a:t>Діти</a:t>
          </a:r>
          <a:r>
            <a:rPr lang="ru-RU" sz="1600" dirty="0"/>
            <a:t> все </a:t>
          </a:r>
          <a:r>
            <a:rPr lang="ru-RU" sz="1600" dirty="0" err="1"/>
            <a:t>більше</a:t>
          </a:r>
          <a:r>
            <a:rPr lang="ru-RU" sz="1600" dirty="0"/>
            <a:t> часу </a:t>
          </a:r>
          <a:r>
            <a:rPr lang="ru-RU" sz="1600" dirty="0" err="1"/>
            <a:t>проводять</a:t>
          </a:r>
          <a:r>
            <a:rPr lang="ru-RU" sz="1600" dirty="0"/>
            <a:t> за переглядом </a:t>
          </a:r>
          <a:r>
            <a:rPr lang="ru-RU" sz="1600" dirty="0" err="1"/>
            <a:t>фільмів</a:t>
          </a:r>
          <a:r>
            <a:rPr lang="ru-RU" sz="1600" dirty="0"/>
            <a:t> </a:t>
          </a:r>
        </a:p>
      </dgm:t>
    </dgm:pt>
    <dgm:pt modelId="{F180D48F-A1CC-4032-84E7-35F87862B0F1}" type="parTrans" cxnId="{332CA6CF-E0BE-4C26-92DA-A9C68B6C671D}">
      <dgm:prSet/>
      <dgm:spPr/>
      <dgm:t>
        <a:bodyPr/>
        <a:lstStyle/>
        <a:p>
          <a:endParaRPr lang="ru-RU"/>
        </a:p>
      </dgm:t>
    </dgm:pt>
    <dgm:pt modelId="{1FA0468E-EDF1-4240-A516-8D75BD99B442}" type="sibTrans" cxnId="{332CA6CF-E0BE-4C26-92DA-A9C68B6C671D}">
      <dgm:prSet/>
      <dgm:spPr/>
      <dgm:t>
        <a:bodyPr/>
        <a:lstStyle/>
        <a:p>
          <a:endParaRPr lang="ru-RU"/>
        </a:p>
      </dgm:t>
    </dgm:pt>
    <dgm:pt modelId="{C14DE2E5-480D-4C93-A9E1-D9F760E490A9}">
      <dgm:prSet custT="1"/>
      <dgm:spPr/>
      <dgm:t>
        <a:bodyPr/>
        <a:lstStyle/>
        <a:p>
          <a:pPr algn="ctr" rtl="0"/>
          <a:r>
            <a:rPr lang="ru-RU" sz="1600" dirty="0" err="1"/>
            <a:t>Проводять</a:t>
          </a:r>
          <a:r>
            <a:rPr lang="ru-RU" sz="1600" dirty="0"/>
            <a:t> </a:t>
          </a:r>
          <a:r>
            <a:rPr lang="ru-RU" sz="1600" dirty="0" err="1"/>
            <a:t>багато</a:t>
          </a:r>
          <a:r>
            <a:rPr lang="ru-RU" sz="1600" dirty="0"/>
            <a:t> часу</a:t>
          </a:r>
        </a:p>
        <a:p>
          <a:pPr algn="ctr" rtl="0"/>
          <a:r>
            <a:rPr lang="ru-RU" sz="1600" dirty="0"/>
            <a:t> за </a:t>
          </a:r>
          <a:r>
            <a:rPr lang="ru-RU" sz="1600" dirty="0" err="1"/>
            <a:t>комп’ютерними</a:t>
          </a:r>
          <a:r>
            <a:rPr lang="ru-RU" sz="1600" dirty="0"/>
            <a:t> </a:t>
          </a:r>
          <a:r>
            <a:rPr lang="ru-RU" sz="1600" dirty="0" err="1"/>
            <a:t>іграми</a:t>
          </a:r>
          <a:endParaRPr lang="ru-RU" sz="1600" dirty="0"/>
        </a:p>
      </dgm:t>
    </dgm:pt>
    <dgm:pt modelId="{A3FD953B-04B1-4C50-AE5E-3702C8723322}" type="parTrans" cxnId="{379FBB55-10A3-49AE-9817-DF017575C50B}">
      <dgm:prSet/>
      <dgm:spPr/>
      <dgm:t>
        <a:bodyPr/>
        <a:lstStyle/>
        <a:p>
          <a:endParaRPr lang="ru-RU"/>
        </a:p>
      </dgm:t>
    </dgm:pt>
    <dgm:pt modelId="{2E39759B-1694-4921-9128-BEA3F79BBD24}" type="sibTrans" cxnId="{379FBB55-10A3-49AE-9817-DF017575C50B}">
      <dgm:prSet/>
      <dgm:spPr/>
      <dgm:t>
        <a:bodyPr/>
        <a:lstStyle/>
        <a:p>
          <a:endParaRPr lang="ru-RU"/>
        </a:p>
      </dgm:t>
    </dgm:pt>
    <dgm:pt modelId="{FE583B75-DBEE-4C15-853E-500184956440}" type="pres">
      <dgm:prSet presAssocID="{EF68B2F6-D82F-4B88-BEF4-C65E4CBD1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42298-15AD-41A0-9F28-ABE0DE24B55A}" type="pres">
      <dgm:prSet presAssocID="{99511665-7F2A-444B-A10F-A128895EC8F3}" presName="parentText" presStyleLbl="node1" presStyleIdx="0" presStyleCnt="3" custLinFactNeighborX="-1111" custLinFactNeighborY="-77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EEADB-A371-4668-8853-A249FDEB5AC4}" type="pres">
      <dgm:prSet presAssocID="{EE889F9A-7819-455F-BD27-1DFFCC82A432}" presName="spacer" presStyleCnt="0"/>
      <dgm:spPr/>
    </dgm:pt>
    <dgm:pt modelId="{DA6771E7-80CF-4478-92A5-B1D285608E9B}" type="pres">
      <dgm:prSet presAssocID="{B35B05FE-6FFF-4579-B4EA-4F6E45C1BB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5B760-6927-4B04-BBAA-B978ECC7E6DE}" type="pres">
      <dgm:prSet presAssocID="{1FA0468E-EDF1-4240-A516-8D75BD99B442}" presName="spacer" presStyleCnt="0"/>
      <dgm:spPr/>
    </dgm:pt>
    <dgm:pt modelId="{AEBDB9E5-2047-469D-8A85-C9297AB05B20}" type="pres">
      <dgm:prSet presAssocID="{C14DE2E5-480D-4C93-A9E1-D9F760E490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0B524-4DC1-4137-A4B7-7933424377D0}" srcId="{EF68B2F6-D82F-4B88-BEF4-C65E4CBD165B}" destId="{99511665-7F2A-444B-A10F-A128895EC8F3}" srcOrd="0" destOrd="0" parTransId="{601218B1-8090-4E44-8CB3-C0DD895933FD}" sibTransId="{EE889F9A-7819-455F-BD27-1DFFCC82A432}"/>
    <dgm:cxn modelId="{C11FDF15-3380-41E8-BE4E-ACE515BD4659}" type="presOf" srcId="{C14DE2E5-480D-4C93-A9E1-D9F760E490A9}" destId="{AEBDB9E5-2047-469D-8A85-C9297AB05B20}" srcOrd="0" destOrd="0" presId="urn:microsoft.com/office/officeart/2005/8/layout/vList2"/>
    <dgm:cxn modelId="{C156E76E-D0B8-43EF-B160-3DC95067800A}" type="presOf" srcId="{EF68B2F6-D82F-4B88-BEF4-C65E4CBD165B}" destId="{FE583B75-DBEE-4C15-853E-500184956440}" srcOrd="0" destOrd="0" presId="urn:microsoft.com/office/officeart/2005/8/layout/vList2"/>
    <dgm:cxn modelId="{0C5A2C90-CFE7-45D1-A133-E65697B2DEA2}" type="presOf" srcId="{99511665-7F2A-444B-A10F-A128895EC8F3}" destId="{DE742298-15AD-41A0-9F28-ABE0DE24B55A}" srcOrd="0" destOrd="0" presId="urn:microsoft.com/office/officeart/2005/8/layout/vList2"/>
    <dgm:cxn modelId="{B3503C46-BE26-4AC7-8D0C-6AEAC7EA5731}" type="presOf" srcId="{B35B05FE-6FFF-4579-B4EA-4F6E45C1BB62}" destId="{DA6771E7-80CF-4478-92A5-B1D285608E9B}" srcOrd="0" destOrd="0" presId="urn:microsoft.com/office/officeart/2005/8/layout/vList2"/>
    <dgm:cxn modelId="{332CA6CF-E0BE-4C26-92DA-A9C68B6C671D}" srcId="{EF68B2F6-D82F-4B88-BEF4-C65E4CBD165B}" destId="{B35B05FE-6FFF-4579-B4EA-4F6E45C1BB62}" srcOrd="1" destOrd="0" parTransId="{F180D48F-A1CC-4032-84E7-35F87862B0F1}" sibTransId="{1FA0468E-EDF1-4240-A516-8D75BD99B442}"/>
    <dgm:cxn modelId="{379FBB55-10A3-49AE-9817-DF017575C50B}" srcId="{EF68B2F6-D82F-4B88-BEF4-C65E4CBD165B}" destId="{C14DE2E5-480D-4C93-A9E1-D9F760E490A9}" srcOrd="2" destOrd="0" parTransId="{A3FD953B-04B1-4C50-AE5E-3702C8723322}" sibTransId="{2E39759B-1694-4921-9128-BEA3F79BBD24}"/>
    <dgm:cxn modelId="{2D844DBF-510C-4598-ADA0-A605B1AE7105}" type="presParOf" srcId="{FE583B75-DBEE-4C15-853E-500184956440}" destId="{DE742298-15AD-41A0-9F28-ABE0DE24B55A}" srcOrd="0" destOrd="0" presId="urn:microsoft.com/office/officeart/2005/8/layout/vList2"/>
    <dgm:cxn modelId="{38249C31-ACA7-456B-9F1E-10826025D5D6}" type="presParOf" srcId="{FE583B75-DBEE-4C15-853E-500184956440}" destId="{51CEEADB-A371-4668-8853-A249FDEB5AC4}" srcOrd="1" destOrd="0" presId="urn:microsoft.com/office/officeart/2005/8/layout/vList2"/>
    <dgm:cxn modelId="{26F81F22-5342-4328-B8DA-91D3F12DE316}" type="presParOf" srcId="{FE583B75-DBEE-4C15-853E-500184956440}" destId="{DA6771E7-80CF-4478-92A5-B1D285608E9B}" srcOrd="2" destOrd="0" presId="urn:microsoft.com/office/officeart/2005/8/layout/vList2"/>
    <dgm:cxn modelId="{25859172-A7BC-4363-BB1F-6A4B4605D6DA}" type="presParOf" srcId="{FE583B75-DBEE-4C15-853E-500184956440}" destId="{E735B760-6927-4B04-BBAA-B978ECC7E6DE}" srcOrd="3" destOrd="0" presId="urn:microsoft.com/office/officeart/2005/8/layout/vList2"/>
    <dgm:cxn modelId="{553E132A-4B36-4440-943E-825BD22E3CD7}" type="presParOf" srcId="{FE583B75-DBEE-4C15-853E-500184956440}" destId="{AEBDB9E5-2047-469D-8A85-C9297AB05B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E66479-2843-40CA-A110-2F125E1782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305AD6-6C6C-41F6-ABE7-9052FABE33A7}">
      <dgm:prSet/>
      <dgm:spPr/>
      <dgm:t>
        <a:bodyPr/>
        <a:lstStyle/>
        <a:p>
          <a:pPr rtl="0"/>
          <a:r>
            <a:rPr lang="uk-UA" dirty="0"/>
            <a:t>Урок</a:t>
          </a:r>
          <a:endParaRPr lang="ru-RU" dirty="0"/>
        </a:p>
      </dgm:t>
    </dgm:pt>
    <dgm:pt modelId="{DC9D682A-FA66-4094-9656-35C503D514BB}" type="parTrans" cxnId="{09966300-4B44-4275-AC05-AB6F03B21597}">
      <dgm:prSet/>
      <dgm:spPr/>
      <dgm:t>
        <a:bodyPr/>
        <a:lstStyle/>
        <a:p>
          <a:endParaRPr lang="ru-RU"/>
        </a:p>
      </dgm:t>
    </dgm:pt>
    <dgm:pt modelId="{3AD37E76-8023-44B5-B5B2-808FEF1AB4F4}" type="sibTrans" cxnId="{09966300-4B44-4275-AC05-AB6F03B21597}">
      <dgm:prSet/>
      <dgm:spPr/>
      <dgm:t>
        <a:bodyPr/>
        <a:lstStyle/>
        <a:p>
          <a:endParaRPr lang="ru-RU"/>
        </a:p>
      </dgm:t>
    </dgm:pt>
    <dgm:pt modelId="{6610A017-52F2-42CB-A9BC-F49C18C2827D}">
      <dgm:prSet/>
      <dgm:spPr/>
      <dgm:t>
        <a:bodyPr/>
        <a:lstStyle/>
        <a:p>
          <a:pPr rtl="0"/>
          <a:r>
            <a:rPr lang="uk-UA"/>
            <a:t>Ігровий метод </a:t>
          </a:r>
          <a:endParaRPr lang="ru-RU"/>
        </a:p>
      </dgm:t>
    </dgm:pt>
    <dgm:pt modelId="{DD3B022F-FDEA-4DC4-BC4C-4B00FDCABE92}" type="parTrans" cxnId="{A06AC872-D989-4178-AA97-3D258B506F90}">
      <dgm:prSet/>
      <dgm:spPr/>
      <dgm:t>
        <a:bodyPr/>
        <a:lstStyle/>
        <a:p>
          <a:endParaRPr lang="ru-RU"/>
        </a:p>
      </dgm:t>
    </dgm:pt>
    <dgm:pt modelId="{ACD76389-3D29-4532-BA76-76174E84EBDC}" type="sibTrans" cxnId="{A06AC872-D989-4178-AA97-3D258B506F90}">
      <dgm:prSet/>
      <dgm:spPr/>
      <dgm:t>
        <a:bodyPr/>
        <a:lstStyle/>
        <a:p>
          <a:endParaRPr lang="ru-RU"/>
        </a:p>
      </dgm:t>
    </dgm:pt>
    <dgm:pt modelId="{36DE4139-2952-40A6-8EB5-1EC9FA5CEB3F}">
      <dgm:prSet/>
      <dgm:spPr/>
      <dgm:t>
        <a:bodyPr/>
        <a:lstStyle/>
        <a:p>
          <a:pPr rtl="0"/>
          <a:r>
            <a:rPr lang="uk-UA" dirty="0"/>
            <a:t>Фронтальний метод</a:t>
          </a:r>
          <a:endParaRPr lang="ru-RU" dirty="0"/>
        </a:p>
      </dgm:t>
    </dgm:pt>
    <dgm:pt modelId="{E135E746-AA76-4D41-A5FA-AE0E927F7C89}" type="parTrans" cxnId="{F5DC0AA7-8516-4229-B83C-3DBD5F1B3F0A}">
      <dgm:prSet/>
      <dgm:spPr/>
      <dgm:t>
        <a:bodyPr/>
        <a:lstStyle/>
        <a:p>
          <a:endParaRPr lang="ru-RU"/>
        </a:p>
      </dgm:t>
    </dgm:pt>
    <dgm:pt modelId="{7888333E-A766-4920-84DC-7241CFC91946}" type="sibTrans" cxnId="{F5DC0AA7-8516-4229-B83C-3DBD5F1B3F0A}">
      <dgm:prSet/>
      <dgm:spPr/>
      <dgm:t>
        <a:bodyPr/>
        <a:lstStyle/>
        <a:p>
          <a:endParaRPr lang="ru-RU"/>
        </a:p>
      </dgm:t>
    </dgm:pt>
    <dgm:pt modelId="{C5DEC456-502B-4C75-9768-9E7085B9B7F4}">
      <dgm:prSet/>
      <dgm:spPr/>
      <dgm:t>
        <a:bodyPr/>
        <a:lstStyle/>
        <a:p>
          <a:pPr rtl="0"/>
          <a:r>
            <a:rPr lang="uk-UA"/>
            <a:t>Наочний метод</a:t>
          </a:r>
          <a:endParaRPr lang="ru-RU"/>
        </a:p>
      </dgm:t>
    </dgm:pt>
    <dgm:pt modelId="{D8E43F92-E79D-4981-B296-45462A4BC11F}" type="parTrans" cxnId="{3F490BF5-C10F-42B9-879C-4EEB58BBD504}">
      <dgm:prSet/>
      <dgm:spPr/>
      <dgm:t>
        <a:bodyPr/>
        <a:lstStyle/>
        <a:p>
          <a:endParaRPr lang="ru-RU"/>
        </a:p>
      </dgm:t>
    </dgm:pt>
    <dgm:pt modelId="{0D3D1491-5B0B-4115-8151-367BD4527520}" type="sibTrans" cxnId="{3F490BF5-C10F-42B9-879C-4EEB58BBD504}">
      <dgm:prSet/>
      <dgm:spPr/>
      <dgm:t>
        <a:bodyPr/>
        <a:lstStyle/>
        <a:p>
          <a:endParaRPr lang="ru-RU"/>
        </a:p>
      </dgm:t>
    </dgm:pt>
    <dgm:pt modelId="{45DFD760-8DBF-4BA0-B539-8B014D8821AE}">
      <dgm:prSet/>
      <dgm:spPr/>
      <dgm:t>
        <a:bodyPr/>
        <a:lstStyle/>
        <a:p>
          <a:pPr rtl="0"/>
          <a:r>
            <a:rPr lang="uk-UA" dirty="0"/>
            <a:t>Змагальний метод</a:t>
          </a:r>
          <a:endParaRPr lang="ru-RU" dirty="0"/>
        </a:p>
      </dgm:t>
    </dgm:pt>
    <dgm:pt modelId="{3BF9A74E-C101-4180-A317-BA7945AA40A2}" type="parTrans" cxnId="{932073DE-5360-4A56-9C5F-C7815A3EC02F}">
      <dgm:prSet/>
      <dgm:spPr/>
      <dgm:t>
        <a:bodyPr/>
        <a:lstStyle/>
        <a:p>
          <a:endParaRPr lang="ru-RU"/>
        </a:p>
      </dgm:t>
    </dgm:pt>
    <dgm:pt modelId="{3D14D5DC-81DC-416B-A7C9-C03FC5479763}" type="sibTrans" cxnId="{932073DE-5360-4A56-9C5F-C7815A3EC02F}">
      <dgm:prSet/>
      <dgm:spPr/>
      <dgm:t>
        <a:bodyPr/>
        <a:lstStyle/>
        <a:p>
          <a:endParaRPr lang="ru-RU"/>
        </a:p>
      </dgm:t>
    </dgm:pt>
    <dgm:pt modelId="{6ECC9D76-4AFC-410D-BECE-1C9A82D08FD7}">
      <dgm:prSet/>
      <dgm:spPr/>
      <dgm:t>
        <a:bodyPr/>
        <a:lstStyle/>
        <a:p>
          <a:pPr rtl="0"/>
          <a:r>
            <a:rPr lang="uk-UA" dirty="0"/>
            <a:t>Інтерактивні методи</a:t>
          </a:r>
          <a:endParaRPr lang="ru-RU" dirty="0"/>
        </a:p>
      </dgm:t>
    </dgm:pt>
    <dgm:pt modelId="{CAC20ECB-C031-4AB0-A1AE-F65D80AAA1E3}" type="parTrans" cxnId="{57347955-68E4-48EE-AA05-FDFAEC91B764}">
      <dgm:prSet/>
      <dgm:spPr/>
      <dgm:t>
        <a:bodyPr/>
        <a:lstStyle/>
        <a:p>
          <a:endParaRPr lang="ru-RU"/>
        </a:p>
      </dgm:t>
    </dgm:pt>
    <dgm:pt modelId="{886FA487-E5BD-4071-8050-4047AF92E14B}" type="sibTrans" cxnId="{57347955-68E4-48EE-AA05-FDFAEC91B764}">
      <dgm:prSet/>
      <dgm:spPr/>
      <dgm:t>
        <a:bodyPr/>
        <a:lstStyle/>
        <a:p>
          <a:endParaRPr lang="ru-RU"/>
        </a:p>
      </dgm:t>
    </dgm:pt>
    <dgm:pt modelId="{B5ED1EE3-9A8E-4081-8D58-AB539A72FA4E}" type="pres">
      <dgm:prSet presAssocID="{C9E66479-2843-40CA-A110-2F125E1782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0BA09-097D-4153-8B69-2D9CDD00E566}" type="pres">
      <dgm:prSet presAssocID="{B4305AD6-6C6C-41F6-ABE7-9052FABE33A7}" presName="linNode" presStyleCnt="0"/>
      <dgm:spPr/>
    </dgm:pt>
    <dgm:pt modelId="{2F894F05-A225-4C3D-9822-6D186136B2C2}" type="pres">
      <dgm:prSet presAssocID="{B4305AD6-6C6C-41F6-ABE7-9052FABE33A7}" presName="parentText" presStyleLbl="node1" presStyleIdx="0" presStyleCnt="1" custLinFactX="-12029" custLinFactNeighborX="-100000" custLinFactNeighborY="-3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81BEC-CBDC-490F-A20E-5B810966AE52}" type="pres">
      <dgm:prSet presAssocID="{B4305AD6-6C6C-41F6-ABE7-9052FABE33A7}" presName="descendantText" presStyleLbl="alignAccFollowNode1" presStyleIdx="0" presStyleCnt="1" custScaleX="91404" custScaleY="95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47955-68E4-48EE-AA05-FDFAEC91B764}" srcId="{B4305AD6-6C6C-41F6-ABE7-9052FABE33A7}" destId="{6ECC9D76-4AFC-410D-BECE-1C9A82D08FD7}" srcOrd="4" destOrd="0" parTransId="{CAC20ECB-C031-4AB0-A1AE-F65D80AAA1E3}" sibTransId="{886FA487-E5BD-4071-8050-4047AF92E14B}"/>
    <dgm:cxn modelId="{23D0423D-C061-4C5E-81AE-A352C26C4768}" type="presOf" srcId="{6ECC9D76-4AFC-410D-BECE-1C9A82D08FD7}" destId="{2A881BEC-CBDC-490F-A20E-5B810966AE52}" srcOrd="0" destOrd="4" presId="urn:microsoft.com/office/officeart/2005/8/layout/vList5"/>
    <dgm:cxn modelId="{3F490BF5-C10F-42B9-879C-4EEB58BBD504}" srcId="{B4305AD6-6C6C-41F6-ABE7-9052FABE33A7}" destId="{C5DEC456-502B-4C75-9768-9E7085B9B7F4}" srcOrd="2" destOrd="0" parTransId="{D8E43F92-E79D-4981-B296-45462A4BC11F}" sibTransId="{0D3D1491-5B0B-4115-8151-367BD4527520}"/>
    <dgm:cxn modelId="{F5DC0AA7-8516-4229-B83C-3DBD5F1B3F0A}" srcId="{B4305AD6-6C6C-41F6-ABE7-9052FABE33A7}" destId="{36DE4139-2952-40A6-8EB5-1EC9FA5CEB3F}" srcOrd="1" destOrd="0" parTransId="{E135E746-AA76-4D41-A5FA-AE0E927F7C89}" sibTransId="{7888333E-A766-4920-84DC-7241CFC91946}"/>
    <dgm:cxn modelId="{11B1A474-DF3A-4A1E-A144-E23E14EE048E}" type="presOf" srcId="{45DFD760-8DBF-4BA0-B539-8B014D8821AE}" destId="{2A881BEC-CBDC-490F-A20E-5B810966AE52}" srcOrd="0" destOrd="3" presId="urn:microsoft.com/office/officeart/2005/8/layout/vList5"/>
    <dgm:cxn modelId="{A06AC872-D989-4178-AA97-3D258B506F90}" srcId="{B4305AD6-6C6C-41F6-ABE7-9052FABE33A7}" destId="{6610A017-52F2-42CB-A9BC-F49C18C2827D}" srcOrd="0" destOrd="0" parTransId="{DD3B022F-FDEA-4DC4-BC4C-4B00FDCABE92}" sibTransId="{ACD76389-3D29-4532-BA76-76174E84EBDC}"/>
    <dgm:cxn modelId="{932073DE-5360-4A56-9C5F-C7815A3EC02F}" srcId="{B4305AD6-6C6C-41F6-ABE7-9052FABE33A7}" destId="{45DFD760-8DBF-4BA0-B539-8B014D8821AE}" srcOrd="3" destOrd="0" parTransId="{3BF9A74E-C101-4180-A317-BA7945AA40A2}" sibTransId="{3D14D5DC-81DC-416B-A7C9-C03FC5479763}"/>
    <dgm:cxn modelId="{2F37ADDC-847B-4BB2-95F0-C14F544FF630}" type="presOf" srcId="{C9E66479-2843-40CA-A110-2F125E1782C6}" destId="{B5ED1EE3-9A8E-4081-8D58-AB539A72FA4E}" srcOrd="0" destOrd="0" presId="urn:microsoft.com/office/officeart/2005/8/layout/vList5"/>
    <dgm:cxn modelId="{098EE4C6-2C79-410C-88E9-0DDBD930297B}" type="presOf" srcId="{C5DEC456-502B-4C75-9768-9E7085B9B7F4}" destId="{2A881BEC-CBDC-490F-A20E-5B810966AE52}" srcOrd="0" destOrd="2" presId="urn:microsoft.com/office/officeart/2005/8/layout/vList5"/>
    <dgm:cxn modelId="{F341C2D1-CFD1-4DF8-9377-4B630498743B}" type="presOf" srcId="{B4305AD6-6C6C-41F6-ABE7-9052FABE33A7}" destId="{2F894F05-A225-4C3D-9822-6D186136B2C2}" srcOrd="0" destOrd="0" presId="urn:microsoft.com/office/officeart/2005/8/layout/vList5"/>
    <dgm:cxn modelId="{09966300-4B44-4275-AC05-AB6F03B21597}" srcId="{C9E66479-2843-40CA-A110-2F125E1782C6}" destId="{B4305AD6-6C6C-41F6-ABE7-9052FABE33A7}" srcOrd="0" destOrd="0" parTransId="{DC9D682A-FA66-4094-9656-35C503D514BB}" sibTransId="{3AD37E76-8023-44B5-B5B2-808FEF1AB4F4}"/>
    <dgm:cxn modelId="{AF86888F-8D6A-46D2-AB6D-2AF5B7D00ADF}" type="presOf" srcId="{36DE4139-2952-40A6-8EB5-1EC9FA5CEB3F}" destId="{2A881BEC-CBDC-490F-A20E-5B810966AE52}" srcOrd="0" destOrd="1" presId="urn:microsoft.com/office/officeart/2005/8/layout/vList5"/>
    <dgm:cxn modelId="{A8A5F58B-3816-4AA7-BE00-76F981C0237D}" type="presOf" srcId="{6610A017-52F2-42CB-A9BC-F49C18C2827D}" destId="{2A881BEC-CBDC-490F-A20E-5B810966AE52}" srcOrd="0" destOrd="0" presId="urn:microsoft.com/office/officeart/2005/8/layout/vList5"/>
    <dgm:cxn modelId="{6DC7F64A-A42A-4FFC-926C-09C473B78FD6}" type="presParOf" srcId="{B5ED1EE3-9A8E-4081-8D58-AB539A72FA4E}" destId="{EA20BA09-097D-4153-8B69-2D9CDD00E566}" srcOrd="0" destOrd="0" presId="urn:microsoft.com/office/officeart/2005/8/layout/vList5"/>
    <dgm:cxn modelId="{7502E34D-F2F4-4B39-B03A-A0B45D7FDEAE}" type="presParOf" srcId="{EA20BA09-097D-4153-8B69-2D9CDD00E566}" destId="{2F894F05-A225-4C3D-9822-6D186136B2C2}" srcOrd="0" destOrd="0" presId="urn:microsoft.com/office/officeart/2005/8/layout/vList5"/>
    <dgm:cxn modelId="{AE908515-6D81-45E6-88D4-79F5CA651E7E}" type="presParOf" srcId="{EA20BA09-097D-4153-8B69-2D9CDD00E566}" destId="{2A881BEC-CBDC-490F-A20E-5B810966AE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EF7269-26AC-4189-814D-B031EEBD63D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A52B2E-94C1-4AE9-98E9-3CD19AFCEDA8}">
      <dgm:prSet/>
      <dgm:spPr/>
      <dgm:t>
        <a:bodyPr/>
        <a:lstStyle/>
        <a:p>
          <a:pPr rtl="0"/>
          <a:r>
            <a:rPr lang="uk-UA" dirty="0"/>
            <a:t>Позаурочні форми роботи:</a:t>
          </a:r>
          <a:endParaRPr lang="ru-RU" dirty="0"/>
        </a:p>
      </dgm:t>
    </dgm:pt>
    <dgm:pt modelId="{8FAA52BC-190D-4554-9F56-ADA4C571EFB8}" type="parTrans" cxnId="{72F9E62E-1F3E-442E-855C-95B1C707EC91}">
      <dgm:prSet/>
      <dgm:spPr/>
      <dgm:t>
        <a:bodyPr/>
        <a:lstStyle/>
        <a:p>
          <a:endParaRPr lang="ru-RU"/>
        </a:p>
      </dgm:t>
    </dgm:pt>
    <dgm:pt modelId="{3948DA10-578F-4E3D-A391-35080E0648E5}" type="sibTrans" cxnId="{72F9E62E-1F3E-442E-855C-95B1C707EC91}">
      <dgm:prSet/>
      <dgm:spPr/>
      <dgm:t>
        <a:bodyPr/>
        <a:lstStyle/>
        <a:p>
          <a:endParaRPr lang="ru-RU"/>
        </a:p>
      </dgm:t>
    </dgm:pt>
    <dgm:pt modelId="{3735FA63-4787-4E72-BF6F-0DC04DF7B6D5}">
      <dgm:prSet/>
      <dgm:spPr/>
      <dgm:t>
        <a:bodyPr/>
        <a:lstStyle/>
        <a:p>
          <a:pPr rtl="0"/>
          <a:r>
            <a:rPr lang="uk-UA"/>
            <a:t>Самостійні заняття фізичними вправами спортом</a:t>
          </a:r>
          <a:endParaRPr lang="ru-RU"/>
        </a:p>
      </dgm:t>
    </dgm:pt>
    <dgm:pt modelId="{931FFCF8-1729-4593-BEA0-B0DC60B2CF90}" type="parTrans" cxnId="{C1A339F1-0777-40B7-BB38-B85FB8F47573}">
      <dgm:prSet/>
      <dgm:spPr/>
      <dgm:t>
        <a:bodyPr/>
        <a:lstStyle/>
        <a:p>
          <a:endParaRPr lang="ru-RU"/>
        </a:p>
      </dgm:t>
    </dgm:pt>
    <dgm:pt modelId="{A7C9C847-B618-40D9-9228-8CB25E872042}" type="sibTrans" cxnId="{C1A339F1-0777-40B7-BB38-B85FB8F47573}">
      <dgm:prSet/>
      <dgm:spPr/>
      <dgm:t>
        <a:bodyPr/>
        <a:lstStyle/>
        <a:p>
          <a:endParaRPr lang="ru-RU"/>
        </a:p>
      </dgm:t>
    </dgm:pt>
    <dgm:pt modelId="{A79C5ACA-96EB-45B9-8EC7-4E043EED053E}">
      <dgm:prSet/>
      <dgm:spPr/>
      <dgm:t>
        <a:bodyPr/>
        <a:lstStyle/>
        <a:p>
          <a:pPr rtl="0"/>
          <a:r>
            <a:rPr lang="uk-UA" dirty="0"/>
            <a:t>Заняття в спортивних секціях та гуртках</a:t>
          </a:r>
          <a:endParaRPr lang="ru-RU" dirty="0"/>
        </a:p>
      </dgm:t>
    </dgm:pt>
    <dgm:pt modelId="{85F7F51D-6592-421C-A6F9-7A294CF458AB}" type="parTrans" cxnId="{9AEA9D9D-B886-4B61-A5E8-CAEEB1F91706}">
      <dgm:prSet/>
      <dgm:spPr/>
      <dgm:t>
        <a:bodyPr/>
        <a:lstStyle/>
        <a:p>
          <a:endParaRPr lang="ru-RU"/>
        </a:p>
      </dgm:t>
    </dgm:pt>
    <dgm:pt modelId="{227045A4-18E2-4EAA-9C35-06EBFAE43CE2}" type="sibTrans" cxnId="{9AEA9D9D-B886-4B61-A5E8-CAEEB1F91706}">
      <dgm:prSet/>
      <dgm:spPr/>
      <dgm:t>
        <a:bodyPr/>
        <a:lstStyle/>
        <a:p>
          <a:endParaRPr lang="ru-RU"/>
        </a:p>
      </dgm:t>
    </dgm:pt>
    <dgm:pt modelId="{D3101D54-8B90-4101-ABCD-71C82EA6C3DD}">
      <dgm:prSet/>
      <dgm:spPr/>
      <dgm:t>
        <a:bodyPr/>
        <a:lstStyle/>
        <a:p>
          <a:pPr rtl="0"/>
          <a:r>
            <a:rPr lang="uk-UA" dirty="0"/>
            <a:t>Масові фізкультурно-спортивні заходи</a:t>
          </a:r>
          <a:endParaRPr lang="ru-RU" dirty="0"/>
        </a:p>
      </dgm:t>
    </dgm:pt>
    <dgm:pt modelId="{0D470146-5D28-45E1-915C-9C830EC7CDBA}" type="parTrans" cxnId="{788CB6D5-03F1-4CBB-AAB4-8B41EA3CA522}">
      <dgm:prSet/>
      <dgm:spPr/>
      <dgm:t>
        <a:bodyPr/>
        <a:lstStyle/>
        <a:p>
          <a:endParaRPr lang="ru-RU"/>
        </a:p>
      </dgm:t>
    </dgm:pt>
    <dgm:pt modelId="{C19EFDFA-5474-4CA0-B7E4-E02121731CD6}" type="sibTrans" cxnId="{788CB6D5-03F1-4CBB-AAB4-8B41EA3CA522}">
      <dgm:prSet/>
      <dgm:spPr/>
      <dgm:t>
        <a:bodyPr/>
        <a:lstStyle/>
        <a:p>
          <a:endParaRPr lang="ru-RU"/>
        </a:p>
      </dgm:t>
    </dgm:pt>
    <dgm:pt modelId="{E1B09F35-EB7E-456F-8473-BEB0E29AD05E}">
      <dgm:prSet/>
      <dgm:spPr/>
      <dgm:t>
        <a:bodyPr/>
        <a:lstStyle/>
        <a:p>
          <a:pPr rtl="0"/>
          <a:r>
            <a:rPr lang="uk-UA" dirty="0"/>
            <a:t>Дистанційні методи навчання</a:t>
          </a:r>
          <a:endParaRPr lang="ru-RU" dirty="0"/>
        </a:p>
      </dgm:t>
    </dgm:pt>
    <dgm:pt modelId="{3B15F52A-F4B1-4DD2-825B-8F6EC5EF9AFD}" type="parTrans" cxnId="{AE4F4E6D-D49E-4575-A82F-3DE5E72FE05E}">
      <dgm:prSet/>
      <dgm:spPr/>
      <dgm:t>
        <a:bodyPr/>
        <a:lstStyle/>
        <a:p>
          <a:endParaRPr lang="ru-RU"/>
        </a:p>
      </dgm:t>
    </dgm:pt>
    <dgm:pt modelId="{B2243EC1-DE5A-46E0-AFD1-2EBAC49707AC}" type="sibTrans" cxnId="{AE4F4E6D-D49E-4575-A82F-3DE5E72FE05E}">
      <dgm:prSet/>
      <dgm:spPr/>
      <dgm:t>
        <a:bodyPr/>
        <a:lstStyle/>
        <a:p>
          <a:endParaRPr lang="ru-RU"/>
        </a:p>
      </dgm:t>
    </dgm:pt>
    <dgm:pt modelId="{F8ABCB5D-F9AB-48FE-87FF-D95EA2E10967}" type="pres">
      <dgm:prSet presAssocID="{1EEF7269-26AC-4189-814D-B031EEBD63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BEE63A-0FAB-4BDF-9D3A-F91067E8F447}" type="pres">
      <dgm:prSet presAssocID="{83A52B2E-94C1-4AE9-98E9-3CD19AFCEDA8}" presName="linNode" presStyleCnt="0"/>
      <dgm:spPr/>
    </dgm:pt>
    <dgm:pt modelId="{849D762E-567A-4544-97BC-CCA5F5D89DAD}" type="pres">
      <dgm:prSet presAssocID="{83A52B2E-94C1-4AE9-98E9-3CD19AFCEDA8}" presName="parentText" presStyleLbl="node1" presStyleIdx="0" presStyleCnt="1" custScaleX="234887" custLinFactNeighborX="-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A61FA-DF14-45B4-9118-347518F5EC3D}" type="pres">
      <dgm:prSet presAssocID="{83A52B2E-94C1-4AE9-98E9-3CD19AFCEDA8}" presName="descendantText" presStyleLbl="alignAccFollowNode1" presStyleIdx="0" presStyleCnt="1" custScaleX="135722" custScaleY="118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339F1-0777-40B7-BB38-B85FB8F47573}" srcId="{83A52B2E-94C1-4AE9-98E9-3CD19AFCEDA8}" destId="{3735FA63-4787-4E72-BF6F-0DC04DF7B6D5}" srcOrd="0" destOrd="0" parTransId="{931FFCF8-1729-4593-BEA0-B0DC60B2CF90}" sibTransId="{A7C9C847-B618-40D9-9228-8CB25E872042}"/>
    <dgm:cxn modelId="{72F9E62E-1F3E-442E-855C-95B1C707EC91}" srcId="{1EEF7269-26AC-4189-814D-B031EEBD63DE}" destId="{83A52B2E-94C1-4AE9-98E9-3CD19AFCEDA8}" srcOrd="0" destOrd="0" parTransId="{8FAA52BC-190D-4554-9F56-ADA4C571EFB8}" sibTransId="{3948DA10-578F-4E3D-A391-35080E0648E5}"/>
    <dgm:cxn modelId="{9AEA9D9D-B886-4B61-A5E8-CAEEB1F91706}" srcId="{83A52B2E-94C1-4AE9-98E9-3CD19AFCEDA8}" destId="{A79C5ACA-96EB-45B9-8EC7-4E043EED053E}" srcOrd="1" destOrd="0" parTransId="{85F7F51D-6592-421C-A6F9-7A294CF458AB}" sibTransId="{227045A4-18E2-4EAA-9C35-06EBFAE43CE2}"/>
    <dgm:cxn modelId="{D0438145-8E8D-4BFA-AFEB-04399137448F}" type="presOf" srcId="{83A52B2E-94C1-4AE9-98E9-3CD19AFCEDA8}" destId="{849D762E-567A-4544-97BC-CCA5F5D89DAD}" srcOrd="0" destOrd="0" presId="urn:microsoft.com/office/officeart/2005/8/layout/vList5"/>
    <dgm:cxn modelId="{AE4F4E6D-D49E-4575-A82F-3DE5E72FE05E}" srcId="{83A52B2E-94C1-4AE9-98E9-3CD19AFCEDA8}" destId="{E1B09F35-EB7E-456F-8473-BEB0E29AD05E}" srcOrd="3" destOrd="0" parTransId="{3B15F52A-F4B1-4DD2-825B-8F6EC5EF9AFD}" sibTransId="{B2243EC1-DE5A-46E0-AFD1-2EBAC49707AC}"/>
    <dgm:cxn modelId="{788CB6D5-03F1-4CBB-AAB4-8B41EA3CA522}" srcId="{83A52B2E-94C1-4AE9-98E9-3CD19AFCEDA8}" destId="{D3101D54-8B90-4101-ABCD-71C82EA6C3DD}" srcOrd="2" destOrd="0" parTransId="{0D470146-5D28-45E1-915C-9C830EC7CDBA}" sibTransId="{C19EFDFA-5474-4CA0-B7E4-E02121731CD6}"/>
    <dgm:cxn modelId="{64F81390-0011-4728-A929-9A95578E3BD9}" type="presOf" srcId="{1EEF7269-26AC-4189-814D-B031EEBD63DE}" destId="{F8ABCB5D-F9AB-48FE-87FF-D95EA2E10967}" srcOrd="0" destOrd="0" presId="urn:microsoft.com/office/officeart/2005/8/layout/vList5"/>
    <dgm:cxn modelId="{77526C7E-035B-4B21-B557-70AC98E5F469}" type="presOf" srcId="{3735FA63-4787-4E72-BF6F-0DC04DF7B6D5}" destId="{0FBA61FA-DF14-45B4-9118-347518F5EC3D}" srcOrd="0" destOrd="0" presId="urn:microsoft.com/office/officeart/2005/8/layout/vList5"/>
    <dgm:cxn modelId="{8E454A90-90D1-493A-A1FD-F0E35574D40F}" type="presOf" srcId="{D3101D54-8B90-4101-ABCD-71C82EA6C3DD}" destId="{0FBA61FA-DF14-45B4-9118-347518F5EC3D}" srcOrd="0" destOrd="2" presId="urn:microsoft.com/office/officeart/2005/8/layout/vList5"/>
    <dgm:cxn modelId="{5E047926-8FC6-4EB1-A56E-84E446F5940A}" type="presOf" srcId="{E1B09F35-EB7E-456F-8473-BEB0E29AD05E}" destId="{0FBA61FA-DF14-45B4-9118-347518F5EC3D}" srcOrd="0" destOrd="3" presId="urn:microsoft.com/office/officeart/2005/8/layout/vList5"/>
    <dgm:cxn modelId="{6C6B8555-412C-4754-ACF8-BAB20CE7A866}" type="presOf" srcId="{A79C5ACA-96EB-45B9-8EC7-4E043EED053E}" destId="{0FBA61FA-DF14-45B4-9118-347518F5EC3D}" srcOrd="0" destOrd="1" presId="urn:microsoft.com/office/officeart/2005/8/layout/vList5"/>
    <dgm:cxn modelId="{632C2170-834A-4812-83EF-D80149B984CA}" type="presParOf" srcId="{F8ABCB5D-F9AB-48FE-87FF-D95EA2E10967}" destId="{48BEE63A-0FAB-4BDF-9D3A-F91067E8F447}" srcOrd="0" destOrd="0" presId="urn:microsoft.com/office/officeart/2005/8/layout/vList5"/>
    <dgm:cxn modelId="{A1EDACF0-23F4-44F9-A825-DD2FBA97D8BF}" type="presParOf" srcId="{48BEE63A-0FAB-4BDF-9D3A-F91067E8F447}" destId="{849D762E-567A-4544-97BC-CCA5F5D89DAD}" srcOrd="0" destOrd="0" presId="urn:microsoft.com/office/officeart/2005/8/layout/vList5"/>
    <dgm:cxn modelId="{AEFFFB36-332C-4C3C-8185-8BCF7140A30B}" type="presParOf" srcId="{48BEE63A-0FAB-4BDF-9D3A-F91067E8F447}" destId="{0FBA61FA-DF14-45B4-9118-347518F5EC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09CF9-C6ED-468B-96C0-F39D687E70F3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CE7F4F-3B5B-483F-BD68-BF6F0CE83D88}">
      <dgm:prSet/>
      <dgm:spPr/>
      <dgm:t>
        <a:bodyPr/>
        <a:lstStyle/>
        <a:p>
          <a:pPr rtl="0"/>
          <a:r>
            <a: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 здоров'я</a:t>
          </a:r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0ED05-A9A5-4605-8A99-5405C588A990}" type="parTrans" cxnId="{C597E367-F60E-453A-9F3A-246BF918C0A9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59D6EB-19E1-426C-A8ED-BBEBC4EED2F5}" type="sibTrans" cxnId="{C597E367-F60E-453A-9F3A-246BF918C0A9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2637DB-570B-4624-90C1-F550F32D7AC2}">
      <dgm:prSet/>
      <dgm:spPr/>
      <dgm:t>
        <a:bodyPr/>
        <a:lstStyle/>
        <a:p>
          <a:pPr rtl="0"/>
          <a:r>
            <a:rPr lang="uk-UA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Гурток з фізичної культури</a:t>
          </a:r>
          <a:endParaRPr lang="ru-RU" b="1" i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A6241E-A0FD-4BD7-94A5-B908D7F0CCB6}" type="parTrans" cxnId="{08CC3967-B92C-4D6B-9C31-40BF509B6564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56A75-9565-4A3B-818F-4892EB18B4BB}" type="sibTrans" cxnId="{08CC3967-B92C-4D6B-9C31-40BF509B6564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4822A-7277-4913-AED3-184FA06A0B66}">
      <dgm:prSet/>
      <dgm:spPr/>
      <dgm:t>
        <a:bodyPr/>
        <a:lstStyle/>
        <a:p>
          <a:pPr rtl="0"/>
          <a:r>
            <a:rPr lang="uk-UA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Змагання</a:t>
          </a:r>
          <a:endParaRPr lang="ru-RU" b="1" i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4C70B7-4AC4-4FC2-A94D-F814BAF38639}" type="parTrans" cxnId="{48782215-511C-4CC5-B46F-34F11385DF26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AEDE1-B7E9-4FCD-A393-2950E94371D2}" type="sibTrans" cxnId="{48782215-511C-4CC5-B46F-34F11385DF26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A3072-C884-4616-984A-6583F194A674}">
      <dgm:prSet/>
      <dgm:spPr/>
      <dgm:t>
        <a:bodyPr/>
        <a:lstStyle/>
        <a:p>
          <a:pPr rtl="0"/>
          <a:r>
            <a:rPr lang="uk-UA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Конкурси</a:t>
          </a:r>
          <a:endParaRPr lang="ru-RU" b="1" i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59988-D7A2-4002-B6DB-A749D74F841F}" type="parTrans" cxnId="{10C87787-2B40-4AC9-9A8E-2FE1540E8287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92DCB-151E-4CEB-83D0-0EC64E5C136A}" type="sibTrans" cxnId="{10C87787-2B40-4AC9-9A8E-2FE1540E8287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879C0B-DE47-480C-AED6-34FBBC32A463}">
      <dgm:prSet/>
      <dgm:spPr/>
      <dgm:t>
        <a:bodyPr/>
        <a:lstStyle/>
        <a:p>
          <a:pPr rtl="0"/>
          <a:r>
            <a: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Танцювальні флешмоби</a:t>
          </a:r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7D981-53E9-4263-9CE0-DC70917BE253}" type="parTrans" cxnId="{2CBC0FC1-98F5-4417-9734-DEE65B093FFA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FE75F0-A2A7-45C6-8E05-828F75836C42}" type="sibTrans" cxnId="{2CBC0FC1-98F5-4417-9734-DEE65B093FFA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FC416-395B-4D84-9AF9-D757AE58CF91}">
      <dgm:prSet/>
      <dgm:spPr/>
      <dgm:t>
        <a:bodyPr/>
        <a:lstStyle/>
        <a:p>
          <a:pPr rtl="0"/>
          <a:r>
            <a: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Спортивно-масові заходи</a:t>
          </a:r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A5FBC5-401D-4000-AE56-F3D15BCAB120}" type="parTrans" cxnId="{F49C6515-DFA3-4CE4-99D0-943681D5F719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07E89-260F-4BFC-9274-5095ACA79A84}" type="sibTrans" cxnId="{F49C6515-DFA3-4CE4-99D0-943681D5F719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6D64E-03E2-4F8F-8C21-298ED606AB75}">
      <dgm:prSet/>
      <dgm:spPr/>
      <dgm:t>
        <a:bodyPr/>
        <a:lstStyle/>
        <a:p>
          <a:pPr rtl="0"/>
          <a:r>
            <a: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Тижні фізкультури та спорту</a:t>
          </a:r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FB3A8-15CC-4AE4-A59F-72664C35A3BC}" type="parTrans" cxnId="{E71B9EC9-14E9-4437-90FB-BFF322B2BA8D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12DCE-0682-40E7-A480-17CE929B05C4}" type="sibTrans" cxnId="{E71B9EC9-14E9-4437-90FB-BFF322B2BA8D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9ED14-EEE9-4358-8733-9E5DC620CBDF}">
      <dgm:prSet/>
      <dgm:spPr/>
      <dgm:t>
        <a:bodyPr/>
        <a:lstStyle/>
        <a:p>
          <a:pPr rtl="0"/>
          <a:r>
            <a:rPr lang="uk-UA" b="1" i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Спортивні  ігри</a:t>
          </a:r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9A5BB-5194-4B8A-8967-C3DE7F60FCE7}" type="parTrans" cxnId="{CD1A51BD-5D33-4CD0-B895-59AFD965A6E2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12522-B010-4C10-A0F0-AC41395F7ECB}" type="sibTrans" cxnId="{CD1A51BD-5D33-4CD0-B895-59AFD965A6E2}">
      <dgm:prSet/>
      <dgm:spPr/>
      <dgm:t>
        <a:bodyPr/>
        <a:lstStyle/>
        <a:p>
          <a:endParaRPr lang="ru-RU" b="1" i="1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D75B2C-8812-4BBE-BB50-57C47AF509D0}" type="pres">
      <dgm:prSet presAssocID="{06E09CF9-C6ED-468B-96C0-F39D687E70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03E9A-08DD-4DAC-B4B3-007818C6F8E6}" type="pres">
      <dgm:prSet presAssocID="{49CE7F4F-3B5B-483F-BD68-BF6F0CE83D8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EE1F9-0ABA-4D2D-8E77-4D31B2958104}" type="pres">
      <dgm:prSet presAssocID="{4B59D6EB-19E1-426C-A8ED-BBEBC4EED2F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23D55E3-AE69-4834-A59D-DCF29D73C2B8}" type="pres">
      <dgm:prSet presAssocID="{4B59D6EB-19E1-426C-A8ED-BBEBC4EED2F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A237E532-96F8-4AF4-81B8-F271BD356227}" type="pres">
      <dgm:prSet presAssocID="{C32637DB-570B-4624-90C1-F550F32D7AC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1AFF1-B029-4E61-9585-447EB20A6465}" type="pres">
      <dgm:prSet presAssocID="{D6A56A75-9565-4A3B-818F-4892EB18B4BB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3C57E54-86C2-4186-8498-C739FF90AF0B}" type="pres">
      <dgm:prSet presAssocID="{D6A56A75-9565-4A3B-818F-4892EB18B4BB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8167CDD-FAF4-434F-95D4-3AE0540A6E3C}" type="pres">
      <dgm:prSet presAssocID="{A194822A-7277-4913-AED3-184FA06A0B6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D1E86-3BE8-4C34-8720-650ACC949A2E}" type="pres">
      <dgm:prSet presAssocID="{6E5AEDE1-B7E9-4FCD-A393-2950E94371D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C842DAB-F6FB-4B2A-9C20-B3E48D2B23CC}" type="pres">
      <dgm:prSet presAssocID="{6E5AEDE1-B7E9-4FCD-A393-2950E94371D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29D47BF-6813-45D0-8E87-74DD142DE48B}" type="pres">
      <dgm:prSet presAssocID="{0B2A3072-C884-4616-984A-6583F194A67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3EA2-FB04-4EF5-A4BF-9E763F38E164}" type="pres">
      <dgm:prSet presAssocID="{C3592DCB-151E-4CEB-83D0-0EC64E5C136A}" presName="sibTrans" presStyleLbl="sibTrans2D1" presStyleIdx="3" presStyleCnt="7"/>
      <dgm:spPr/>
      <dgm:t>
        <a:bodyPr/>
        <a:lstStyle/>
        <a:p>
          <a:endParaRPr lang="ru-RU"/>
        </a:p>
      </dgm:t>
    </dgm:pt>
    <dgm:pt modelId="{96DC8343-46E0-40BF-99E2-5848A2CE2A92}" type="pres">
      <dgm:prSet presAssocID="{C3592DCB-151E-4CEB-83D0-0EC64E5C136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A2F2BFB-DF76-45FC-8FB1-C51BA6E460CA}" type="pres">
      <dgm:prSet presAssocID="{77879C0B-DE47-480C-AED6-34FBBC32A46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6B723-75E4-46A0-8F77-6222C491A257}" type="pres">
      <dgm:prSet presAssocID="{5FFE75F0-A2A7-45C6-8E05-828F75836C42}" presName="sibTrans" presStyleLbl="sibTrans2D1" presStyleIdx="4" presStyleCnt="7"/>
      <dgm:spPr/>
      <dgm:t>
        <a:bodyPr/>
        <a:lstStyle/>
        <a:p>
          <a:endParaRPr lang="ru-RU"/>
        </a:p>
      </dgm:t>
    </dgm:pt>
    <dgm:pt modelId="{9FAAA6A5-3B1D-432A-96CA-0F6240E98893}" type="pres">
      <dgm:prSet presAssocID="{5FFE75F0-A2A7-45C6-8E05-828F75836C4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80406F6A-D8E1-4884-8FD5-680B23D43906}" type="pres">
      <dgm:prSet presAssocID="{2BCFC416-395B-4D84-9AF9-D757AE58CF9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F37C1-2092-4284-80B7-A26657C11772}" type="pres">
      <dgm:prSet presAssocID="{F4907E89-260F-4BFC-9274-5095ACA79A84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7440860-C359-4AFB-8C97-832AA2F8C566}" type="pres">
      <dgm:prSet presAssocID="{F4907E89-260F-4BFC-9274-5095ACA79A8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F79FA63-A074-4BD2-9216-C1809A78B5D1}" type="pres">
      <dgm:prSet presAssocID="{4AF6D64E-03E2-4F8F-8C21-298ED606AB7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4768-AF5E-4A27-854C-A779254C8ECA}" type="pres">
      <dgm:prSet presAssocID="{99112DCE-0682-40E7-A480-17CE929B05C4}" presName="sibTrans" presStyleLbl="sibTrans2D1" presStyleIdx="6" presStyleCnt="7"/>
      <dgm:spPr/>
      <dgm:t>
        <a:bodyPr/>
        <a:lstStyle/>
        <a:p>
          <a:endParaRPr lang="ru-RU"/>
        </a:p>
      </dgm:t>
    </dgm:pt>
    <dgm:pt modelId="{75A50FF0-4824-47C3-B083-349841D499C1}" type="pres">
      <dgm:prSet presAssocID="{99112DCE-0682-40E7-A480-17CE929B05C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1CB73BA-99BA-4C42-86CE-A39494241902}" type="pres">
      <dgm:prSet presAssocID="{8CF9ED14-EEE9-4358-8733-9E5DC620CBD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3B5CD-0026-459F-BC91-6A44DAAE629A}" type="presOf" srcId="{5FFE75F0-A2A7-45C6-8E05-828F75836C42}" destId="{9FAAA6A5-3B1D-432A-96CA-0F6240E98893}" srcOrd="1" destOrd="0" presId="urn:microsoft.com/office/officeart/2005/8/layout/process5"/>
    <dgm:cxn modelId="{EFA79E93-8FD6-4D86-9E25-2D14CF40DF7D}" type="presOf" srcId="{6E5AEDE1-B7E9-4FCD-A393-2950E94371D2}" destId="{228D1E86-3BE8-4C34-8720-650ACC949A2E}" srcOrd="0" destOrd="0" presId="urn:microsoft.com/office/officeart/2005/8/layout/process5"/>
    <dgm:cxn modelId="{BB66D664-126C-433B-AF87-091C424271BD}" type="presOf" srcId="{6E5AEDE1-B7E9-4FCD-A393-2950E94371D2}" destId="{5C842DAB-F6FB-4B2A-9C20-B3E48D2B23CC}" srcOrd="1" destOrd="0" presId="urn:microsoft.com/office/officeart/2005/8/layout/process5"/>
    <dgm:cxn modelId="{E641367D-670A-484D-9E4C-856ECA4E5A38}" type="presOf" srcId="{C32637DB-570B-4624-90C1-F550F32D7AC2}" destId="{A237E532-96F8-4AF4-81B8-F271BD356227}" srcOrd="0" destOrd="0" presId="urn:microsoft.com/office/officeart/2005/8/layout/process5"/>
    <dgm:cxn modelId="{08CC3967-B92C-4D6B-9C31-40BF509B6564}" srcId="{06E09CF9-C6ED-468B-96C0-F39D687E70F3}" destId="{C32637DB-570B-4624-90C1-F550F32D7AC2}" srcOrd="1" destOrd="0" parTransId="{F0A6241E-A0FD-4BD7-94A5-B908D7F0CCB6}" sibTransId="{D6A56A75-9565-4A3B-818F-4892EB18B4BB}"/>
    <dgm:cxn modelId="{43705C90-EE94-4C6F-B228-5FFE38745114}" type="presOf" srcId="{77879C0B-DE47-480C-AED6-34FBBC32A463}" destId="{FA2F2BFB-DF76-45FC-8FB1-C51BA6E460CA}" srcOrd="0" destOrd="0" presId="urn:microsoft.com/office/officeart/2005/8/layout/process5"/>
    <dgm:cxn modelId="{5A18722E-B784-446B-858D-C8E9C10086A6}" type="presOf" srcId="{C3592DCB-151E-4CEB-83D0-0EC64E5C136A}" destId="{96DC8343-46E0-40BF-99E2-5848A2CE2A92}" srcOrd="1" destOrd="0" presId="urn:microsoft.com/office/officeart/2005/8/layout/process5"/>
    <dgm:cxn modelId="{C597E367-F60E-453A-9F3A-246BF918C0A9}" srcId="{06E09CF9-C6ED-468B-96C0-F39D687E70F3}" destId="{49CE7F4F-3B5B-483F-BD68-BF6F0CE83D88}" srcOrd="0" destOrd="0" parTransId="{BB90ED05-A9A5-4605-8A99-5405C588A990}" sibTransId="{4B59D6EB-19E1-426C-A8ED-BBEBC4EED2F5}"/>
    <dgm:cxn modelId="{360AF489-863E-4C4A-B5A5-34797E0D48BB}" type="presOf" srcId="{C3592DCB-151E-4CEB-83D0-0EC64E5C136A}" destId="{30D73EA2-FB04-4EF5-A4BF-9E763F38E164}" srcOrd="0" destOrd="0" presId="urn:microsoft.com/office/officeart/2005/8/layout/process5"/>
    <dgm:cxn modelId="{436836AC-3916-4F50-8DD3-2A67B8C32B9C}" type="presOf" srcId="{4AF6D64E-03E2-4F8F-8C21-298ED606AB75}" destId="{EF79FA63-A074-4BD2-9216-C1809A78B5D1}" srcOrd="0" destOrd="0" presId="urn:microsoft.com/office/officeart/2005/8/layout/process5"/>
    <dgm:cxn modelId="{A97B3A3E-4324-42CB-9B4F-5EED8678BFED}" type="presOf" srcId="{D6A56A75-9565-4A3B-818F-4892EB18B4BB}" destId="{1441AFF1-B029-4E61-9585-447EB20A6465}" srcOrd="0" destOrd="0" presId="urn:microsoft.com/office/officeart/2005/8/layout/process5"/>
    <dgm:cxn modelId="{43BAF3B3-BF8D-489F-A71B-35C14D73277A}" type="presOf" srcId="{A194822A-7277-4913-AED3-184FA06A0B66}" destId="{D8167CDD-FAF4-434F-95D4-3AE0540A6E3C}" srcOrd="0" destOrd="0" presId="urn:microsoft.com/office/officeart/2005/8/layout/process5"/>
    <dgm:cxn modelId="{CD1A51BD-5D33-4CD0-B895-59AFD965A6E2}" srcId="{06E09CF9-C6ED-468B-96C0-F39D687E70F3}" destId="{8CF9ED14-EEE9-4358-8733-9E5DC620CBDF}" srcOrd="7" destOrd="0" parTransId="{1229A5BB-5194-4B8A-8967-C3DE7F60FCE7}" sibTransId="{6E512522-B010-4C10-A0F0-AC41395F7ECB}"/>
    <dgm:cxn modelId="{E71B9EC9-14E9-4437-90FB-BFF322B2BA8D}" srcId="{06E09CF9-C6ED-468B-96C0-F39D687E70F3}" destId="{4AF6D64E-03E2-4F8F-8C21-298ED606AB75}" srcOrd="6" destOrd="0" parTransId="{BE6FB3A8-15CC-4AE4-A59F-72664C35A3BC}" sibTransId="{99112DCE-0682-40E7-A480-17CE929B05C4}"/>
    <dgm:cxn modelId="{F49C6515-DFA3-4CE4-99D0-943681D5F719}" srcId="{06E09CF9-C6ED-468B-96C0-F39D687E70F3}" destId="{2BCFC416-395B-4D84-9AF9-D757AE58CF91}" srcOrd="5" destOrd="0" parTransId="{14A5FBC5-401D-4000-AE56-F3D15BCAB120}" sibTransId="{F4907E89-260F-4BFC-9274-5095ACA79A84}"/>
    <dgm:cxn modelId="{2DA99325-CE8D-42B9-A4DE-58077F3FD8F7}" type="presOf" srcId="{F4907E89-260F-4BFC-9274-5095ACA79A84}" destId="{679F37C1-2092-4284-80B7-A26657C11772}" srcOrd="0" destOrd="0" presId="urn:microsoft.com/office/officeart/2005/8/layout/process5"/>
    <dgm:cxn modelId="{B9296D70-DCD7-456C-84CC-A869A5BD42F1}" type="presOf" srcId="{2BCFC416-395B-4D84-9AF9-D757AE58CF91}" destId="{80406F6A-D8E1-4884-8FD5-680B23D43906}" srcOrd="0" destOrd="0" presId="urn:microsoft.com/office/officeart/2005/8/layout/process5"/>
    <dgm:cxn modelId="{10C87787-2B40-4AC9-9A8E-2FE1540E8287}" srcId="{06E09CF9-C6ED-468B-96C0-F39D687E70F3}" destId="{0B2A3072-C884-4616-984A-6583F194A674}" srcOrd="3" destOrd="0" parTransId="{7CD59988-D7A2-4002-B6DB-A749D74F841F}" sibTransId="{C3592DCB-151E-4CEB-83D0-0EC64E5C136A}"/>
    <dgm:cxn modelId="{C4AF9461-C97B-41E2-BA95-C98F3BD0413D}" type="presOf" srcId="{D6A56A75-9565-4A3B-818F-4892EB18B4BB}" destId="{F3C57E54-86C2-4186-8498-C739FF90AF0B}" srcOrd="1" destOrd="0" presId="urn:microsoft.com/office/officeart/2005/8/layout/process5"/>
    <dgm:cxn modelId="{893FF644-E4C6-42F3-876E-728B00457F0E}" type="presOf" srcId="{8CF9ED14-EEE9-4358-8733-9E5DC620CBDF}" destId="{E1CB73BA-99BA-4C42-86CE-A39494241902}" srcOrd="0" destOrd="0" presId="urn:microsoft.com/office/officeart/2005/8/layout/process5"/>
    <dgm:cxn modelId="{44A5BC51-1E0F-4EC0-B872-4A88E03E603F}" type="presOf" srcId="{4B59D6EB-19E1-426C-A8ED-BBEBC4EED2F5}" destId="{323D55E3-AE69-4834-A59D-DCF29D73C2B8}" srcOrd="1" destOrd="0" presId="urn:microsoft.com/office/officeart/2005/8/layout/process5"/>
    <dgm:cxn modelId="{8996E2F7-33C2-4EB0-866C-254627F2AE7D}" type="presOf" srcId="{99112DCE-0682-40E7-A480-17CE929B05C4}" destId="{4C494768-AF5E-4A27-854C-A779254C8ECA}" srcOrd="0" destOrd="0" presId="urn:microsoft.com/office/officeart/2005/8/layout/process5"/>
    <dgm:cxn modelId="{4AEF1E40-987E-4B79-8571-288D9BABF844}" type="presOf" srcId="{99112DCE-0682-40E7-A480-17CE929B05C4}" destId="{75A50FF0-4824-47C3-B083-349841D499C1}" srcOrd="1" destOrd="0" presId="urn:microsoft.com/office/officeart/2005/8/layout/process5"/>
    <dgm:cxn modelId="{B9BD28A4-1F0C-4091-88E4-58533FE5381A}" type="presOf" srcId="{F4907E89-260F-4BFC-9274-5095ACA79A84}" destId="{17440860-C359-4AFB-8C97-832AA2F8C566}" srcOrd="1" destOrd="0" presId="urn:microsoft.com/office/officeart/2005/8/layout/process5"/>
    <dgm:cxn modelId="{658244B1-B6F4-4CBC-896A-97BCF741D1AF}" type="presOf" srcId="{49CE7F4F-3B5B-483F-BD68-BF6F0CE83D88}" destId="{3D103E9A-08DD-4DAC-B4B3-007818C6F8E6}" srcOrd="0" destOrd="0" presId="urn:microsoft.com/office/officeart/2005/8/layout/process5"/>
    <dgm:cxn modelId="{2CBC0FC1-98F5-4417-9734-DEE65B093FFA}" srcId="{06E09CF9-C6ED-468B-96C0-F39D687E70F3}" destId="{77879C0B-DE47-480C-AED6-34FBBC32A463}" srcOrd="4" destOrd="0" parTransId="{4AF7D981-53E9-4263-9CE0-DC70917BE253}" sibTransId="{5FFE75F0-A2A7-45C6-8E05-828F75836C42}"/>
    <dgm:cxn modelId="{48782215-511C-4CC5-B46F-34F11385DF26}" srcId="{06E09CF9-C6ED-468B-96C0-F39D687E70F3}" destId="{A194822A-7277-4913-AED3-184FA06A0B66}" srcOrd="2" destOrd="0" parTransId="{114C70B7-4AC4-4FC2-A94D-F814BAF38639}" sibTransId="{6E5AEDE1-B7E9-4FCD-A393-2950E94371D2}"/>
    <dgm:cxn modelId="{C9437F3C-EC3E-467D-B1C7-61C850AB7717}" type="presOf" srcId="{0B2A3072-C884-4616-984A-6583F194A674}" destId="{F29D47BF-6813-45D0-8E87-74DD142DE48B}" srcOrd="0" destOrd="0" presId="urn:microsoft.com/office/officeart/2005/8/layout/process5"/>
    <dgm:cxn modelId="{635F8D28-8EF0-4CBA-97B9-4C295E22A26A}" type="presOf" srcId="{4B59D6EB-19E1-426C-A8ED-BBEBC4EED2F5}" destId="{EE6EE1F9-0ABA-4D2D-8E77-4D31B2958104}" srcOrd="0" destOrd="0" presId="urn:microsoft.com/office/officeart/2005/8/layout/process5"/>
    <dgm:cxn modelId="{D8FAE130-15A8-4B06-AA17-A822082A918B}" type="presOf" srcId="{5FFE75F0-A2A7-45C6-8E05-828F75836C42}" destId="{F386B723-75E4-46A0-8F77-6222C491A257}" srcOrd="0" destOrd="0" presId="urn:microsoft.com/office/officeart/2005/8/layout/process5"/>
    <dgm:cxn modelId="{64C429E0-3301-4166-AB30-95B3A36B30A9}" type="presOf" srcId="{06E09CF9-C6ED-468B-96C0-F39D687E70F3}" destId="{24D75B2C-8812-4BBE-BB50-57C47AF509D0}" srcOrd="0" destOrd="0" presId="urn:microsoft.com/office/officeart/2005/8/layout/process5"/>
    <dgm:cxn modelId="{CE4D817A-7A03-47A0-AB01-7BFAB4867754}" type="presParOf" srcId="{24D75B2C-8812-4BBE-BB50-57C47AF509D0}" destId="{3D103E9A-08DD-4DAC-B4B3-007818C6F8E6}" srcOrd="0" destOrd="0" presId="urn:microsoft.com/office/officeart/2005/8/layout/process5"/>
    <dgm:cxn modelId="{6DEE4A2F-1918-4DBF-A093-D4D5D227478E}" type="presParOf" srcId="{24D75B2C-8812-4BBE-BB50-57C47AF509D0}" destId="{EE6EE1F9-0ABA-4D2D-8E77-4D31B2958104}" srcOrd="1" destOrd="0" presId="urn:microsoft.com/office/officeart/2005/8/layout/process5"/>
    <dgm:cxn modelId="{C6CE2E25-C5E0-497E-96F8-BE8132390C8F}" type="presParOf" srcId="{EE6EE1F9-0ABA-4D2D-8E77-4D31B2958104}" destId="{323D55E3-AE69-4834-A59D-DCF29D73C2B8}" srcOrd="0" destOrd="0" presId="urn:microsoft.com/office/officeart/2005/8/layout/process5"/>
    <dgm:cxn modelId="{F43E6EE1-6719-4B40-A66D-499D7B7A0069}" type="presParOf" srcId="{24D75B2C-8812-4BBE-BB50-57C47AF509D0}" destId="{A237E532-96F8-4AF4-81B8-F271BD356227}" srcOrd="2" destOrd="0" presId="urn:microsoft.com/office/officeart/2005/8/layout/process5"/>
    <dgm:cxn modelId="{25771F4E-F820-477A-9CC9-8F29BD7BCD74}" type="presParOf" srcId="{24D75B2C-8812-4BBE-BB50-57C47AF509D0}" destId="{1441AFF1-B029-4E61-9585-447EB20A6465}" srcOrd="3" destOrd="0" presId="urn:microsoft.com/office/officeart/2005/8/layout/process5"/>
    <dgm:cxn modelId="{2431D188-C54E-4CD2-A620-36CDAFFABB5A}" type="presParOf" srcId="{1441AFF1-B029-4E61-9585-447EB20A6465}" destId="{F3C57E54-86C2-4186-8498-C739FF90AF0B}" srcOrd="0" destOrd="0" presId="urn:microsoft.com/office/officeart/2005/8/layout/process5"/>
    <dgm:cxn modelId="{514FF597-14D9-476B-BF78-79740664EC4C}" type="presParOf" srcId="{24D75B2C-8812-4BBE-BB50-57C47AF509D0}" destId="{D8167CDD-FAF4-434F-95D4-3AE0540A6E3C}" srcOrd="4" destOrd="0" presId="urn:microsoft.com/office/officeart/2005/8/layout/process5"/>
    <dgm:cxn modelId="{A7FC345C-7485-474F-86C1-B3A97D4A8F07}" type="presParOf" srcId="{24D75B2C-8812-4BBE-BB50-57C47AF509D0}" destId="{228D1E86-3BE8-4C34-8720-650ACC949A2E}" srcOrd="5" destOrd="0" presId="urn:microsoft.com/office/officeart/2005/8/layout/process5"/>
    <dgm:cxn modelId="{2B4CA81D-C4BD-423B-B330-126F77A7D1B7}" type="presParOf" srcId="{228D1E86-3BE8-4C34-8720-650ACC949A2E}" destId="{5C842DAB-F6FB-4B2A-9C20-B3E48D2B23CC}" srcOrd="0" destOrd="0" presId="urn:microsoft.com/office/officeart/2005/8/layout/process5"/>
    <dgm:cxn modelId="{0DF41117-89A1-4688-B7D8-B5FE3B4B9CD2}" type="presParOf" srcId="{24D75B2C-8812-4BBE-BB50-57C47AF509D0}" destId="{F29D47BF-6813-45D0-8E87-74DD142DE48B}" srcOrd="6" destOrd="0" presId="urn:microsoft.com/office/officeart/2005/8/layout/process5"/>
    <dgm:cxn modelId="{61898D09-D6D1-4357-95C2-F6104562F9FF}" type="presParOf" srcId="{24D75B2C-8812-4BBE-BB50-57C47AF509D0}" destId="{30D73EA2-FB04-4EF5-A4BF-9E763F38E164}" srcOrd="7" destOrd="0" presId="urn:microsoft.com/office/officeart/2005/8/layout/process5"/>
    <dgm:cxn modelId="{F490662C-C93D-47FA-99FE-F02CC1F4C1AB}" type="presParOf" srcId="{30D73EA2-FB04-4EF5-A4BF-9E763F38E164}" destId="{96DC8343-46E0-40BF-99E2-5848A2CE2A92}" srcOrd="0" destOrd="0" presId="urn:microsoft.com/office/officeart/2005/8/layout/process5"/>
    <dgm:cxn modelId="{E1B87295-DD76-41EF-B73B-3C4674D16926}" type="presParOf" srcId="{24D75B2C-8812-4BBE-BB50-57C47AF509D0}" destId="{FA2F2BFB-DF76-45FC-8FB1-C51BA6E460CA}" srcOrd="8" destOrd="0" presId="urn:microsoft.com/office/officeart/2005/8/layout/process5"/>
    <dgm:cxn modelId="{6ED2EF08-9378-4DA1-A9A3-86D8FD80CAC5}" type="presParOf" srcId="{24D75B2C-8812-4BBE-BB50-57C47AF509D0}" destId="{F386B723-75E4-46A0-8F77-6222C491A257}" srcOrd="9" destOrd="0" presId="urn:microsoft.com/office/officeart/2005/8/layout/process5"/>
    <dgm:cxn modelId="{BD957B91-2C48-4A57-B0E3-9BE9DF6FCCD8}" type="presParOf" srcId="{F386B723-75E4-46A0-8F77-6222C491A257}" destId="{9FAAA6A5-3B1D-432A-96CA-0F6240E98893}" srcOrd="0" destOrd="0" presId="urn:microsoft.com/office/officeart/2005/8/layout/process5"/>
    <dgm:cxn modelId="{1F642289-F7BB-40CA-8636-88DFC1D81444}" type="presParOf" srcId="{24D75B2C-8812-4BBE-BB50-57C47AF509D0}" destId="{80406F6A-D8E1-4884-8FD5-680B23D43906}" srcOrd="10" destOrd="0" presId="urn:microsoft.com/office/officeart/2005/8/layout/process5"/>
    <dgm:cxn modelId="{6B8EE2B0-15AB-4B6C-BD56-8DCE439ECF11}" type="presParOf" srcId="{24D75B2C-8812-4BBE-BB50-57C47AF509D0}" destId="{679F37C1-2092-4284-80B7-A26657C11772}" srcOrd="11" destOrd="0" presId="urn:microsoft.com/office/officeart/2005/8/layout/process5"/>
    <dgm:cxn modelId="{BCAEFDB7-558C-491F-9324-8387A3ECA745}" type="presParOf" srcId="{679F37C1-2092-4284-80B7-A26657C11772}" destId="{17440860-C359-4AFB-8C97-832AA2F8C566}" srcOrd="0" destOrd="0" presId="urn:microsoft.com/office/officeart/2005/8/layout/process5"/>
    <dgm:cxn modelId="{B2444410-B867-49E7-AF3E-8A9D5D2D331F}" type="presParOf" srcId="{24D75B2C-8812-4BBE-BB50-57C47AF509D0}" destId="{EF79FA63-A074-4BD2-9216-C1809A78B5D1}" srcOrd="12" destOrd="0" presId="urn:microsoft.com/office/officeart/2005/8/layout/process5"/>
    <dgm:cxn modelId="{0CE3D82E-F94F-44F5-A097-3954B4BE4B51}" type="presParOf" srcId="{24D75B2C-8812-4BBE-BB50-57C47AF509D0}" destId="{4C494768-AF5E-4A27-854C-A779254C8ECA}" srcOrd="13" destOrd="0" presId="urn:microsoft.com/office/officeart/2005/8/layout/process5"/>
    <dgm:cxn modelId="{2E70D3AD-1C46-486A-9DA1-99956D3E25D4}" type="presParOf" srcId="{4C494768-AF5E-4A27-854C-A779254C8ECA}" destId="{75A50FF0-4824-47C3-B083-349841D499C1}" srcOrd="0" destOrd="0" presId="urn:microsoft.com/office/officeart/2005/8/layout/process5"/>
    <dgm:cxn modelId="{2B38AFA0-807C-4F60-A622-7C0332CB0D80}" type="presParOf" srcId="{24D75B2C-8812-4BBE-BB50-57C47AF509D0}" destId="{E1CB73BA-99BA-4C42-86CE-A39494241902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32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Форми позакласної роботи</a:t>
          </a:r>
          <a:endParaRPr lang="ru-RU" sz="32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 custLinFactNeighborX="-36" custLinFactNeighborY="-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5BD2C7-A935-43CA-8073-54EA01E32730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F740A4C-A9E2-493E-98F5-6C4D0F2B3F47}">
      <dgm:prSet custT="1"/>
      <dgm:spPr>
        <a:solidFill>
          <a:srgbClr val="F0F29C"/>
        </a:solidFill>
        <a:ln w="41275" cmpd="thickThin">
          <a:solidFill>
            <a:srgbClr val="009900"/>
          </a:solidFill>
        </a:ln>
      </dgm:spPr>
      <dgm:t>
        <a:bodyPr/>
        <a:lstStyle/>
        <a:p>
          <a:pPr rtl="0"/>
          <a:r>
            <a: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 ПОЗАКЛАСНОЇ РОБОТИ:</a:t>
          </a:r>
        </a:p>
      </dgm:t>
    </dgm:pt>
    <dgm:pt modelId="{EE8E12D1-0DCC-44A3-9F05-80967EDDDA93}" type="parTrans" cxnId="{D1EE10B3-EEE3-46D7-ABCF-0B6AD313F815}">
      <dgm:prSet/>
      <dgm:spPr/>
      <dgm:t>
        <a:bodyPr/>
        <a:lstStyle/>
        <a:p>
          <a:endParaRPr lang="ru-RU"/>
        </a:p>
      </dgm:t>
    </dgm:pt>
    <dgm:pt modelId="{C72EAB4E-F880-49E2-A73F-2FA9D15ACBD5}" type="sibTrans" cxnId="{D1EE10B3-EEE3-46D7-ABCF-0B6AD313F815}">
      <dgm:prSet/>
      <dgm:spPr/>
      <dgm:t>
        <a:bodyPr/>
        <a:lstStyle/>
        <a:p>
          <a:endParaRPr lang="ru-RU"/>
        </a:p>
      </dgm:t>
    </dgm:pt>
    <dgm:pt modelId="{A34D9BE3-6E2E-4F5C-B54E-EA39D31E0689}">
      <dgm:prSet custT="1"/>
      <dgm:spPr/>
      <dgm:t>
        <a:bodyPr/>
        <a:lstStyle/>
        <a:p>
          <a:pPr rtl="0"/>
          <a:r>
            <a:rPr lang="uk-UA" sz="1200" b="1" dirty="0"/>
            <a:t>сприяти зміцненню здоров'я, загартовуванню організму, різнобічному фізичному розвитку учнів </a:t>
          </a:r>
          <a:endParaRPr lang="ru-RU" sz="1200" b="1" dirty="0"/>
        </a:p>
      </dgm:t>
    </dgm:pt>
    <dgm:pt modelId="{2D8CEB90-3E03-48C3-B28F-F0F56D484636}" type="parTrans" cxnId="{A74F1162-1F93-40A8-91D1-26DD327BD4C9}">
      <dgm:prSet/>
      <dgm:spPr/>
      <dgm:t>
        <a:bodyPr/>
        <a:lstStyle/>
        <a:p>
          <a:endParaRPr lang="ru-RU"/>
        </a:p>
      </dgm:t>
    </dgm:pt>
    <dgm:pt modelId="{CED4CEB3-9834-4E04-9821-96612E9BAA6B}" type="sibTrans" cxnId="{A74F1162-1F93-40A8-91D1-26DD327BD4C9}">
      <dgm:prSet/>
      <dgm:spPr/>
      <dgm:t>
        <a:bodyPr/>
        <a:lstStyle/>
        <a:p>
          <a:endParaRPr lang="ru-RU"/>
        </a:p>
      </dgm:t>
    </dgm:pt>
    <dgm:pt modelId="{072E4ABC-6A50-4EB2-8880-7D69E99EE83E}">
      <dgm:prSet/>
      <dgm:spPr/>
      <dgm:t>
        <a:bodyPr/>
        <a:lstStyle/>
        <a:p>
          <a:pPr rtl="0"/>
          <a:r>
            <a:rPr lang="uk-UA" b="1" dirty="0"/>
            <a:t>прищеплювати учням любов до систематичним занять фізичної культурою і спортом </a:t>
          </a:r>
          <a:endParaRPr lang="ru-RU" b="1" dirty="0"/>
        </a:p>
      </dgm:t>
    </dgm:pt>
    <dgm:pt modelId="{0EFEA3B6-601A-4D9E-9AE6-43CFC2C3749A}" type="parTrans" cxnId="{DD63EA5F-8C99-410A-929D-36FCFA910C76}">
      <dgm:prSet/>
      <dgm:spPr/>
      <dgm:t>
        <a:bodyPr/>
        <a:lstStyle/>
        <a:p>
          <a:endParaRPr lang="ru-RU"/>
        </a:p>
      </dgm:t>
    </dgm:pt>
    <dgm:pt modelId="{360448CE-7763-4B8E-B370-DDC32402CE7D}" type="sibTrans" cxnId="{DD63EA5F-8C99-410A-929D-36FCFA910C76}">
      <dgm:prSet/>
      <dgm:spPr/>
      <dgm:t>
        <a:bodyPr/>
        <a:lstStyle/>
        <a:p>
          <a:endParaRPr lang="ru-RU"/>
        </a:p>
      </dgm:t>
    </dgm:pt>
    <dgm:pt modelId="{ECF2038A-5349-4D90-B2EE-600FDD58D7A8}">
      <dgm:prSet/>
      <dgm:spPr/>
      <dgm:t>
        <a:bodyPr/>
        <a:lstStyle/>
        <a:p>
          <a:pPr rtl="0"/>
          <a:r>
            <a:rPr lang="uk-UA" b="1" dirty="0"/>
            <a:t>поглиблювати   і розширювати знання, вміння, навички, одержані учнями під час уроків фізичної культури </a:t>
          </a:r>
          <a:endParaRPr lang="ru-RU" b="1" dirty="0"/>
        </a:p>
      </dgm:t>
    </dgm:pt>
    <dgm:pt modelId="{633D0798-2AF8-4368-B76A-02BA4C78BB9B}" type="parTrans" cxnId="{7D6A29CF-D335-43DB-9D43-AA0F3CC80429}">
      <dgm:prSet/>
      <dgm:spPr/>
      <dgm:t>
        <a:bodyPr/>
        <a:lstStyle/>
        <a:p>
          <a:endParaRPr lang="ru-RU"/>
        </a:p>
      </dgm:t>
    </dgm:pt>
    <dgm:pt modelId="{8B29090F-728E-4B3E-B8D0-85927E2BE9B9}" type="sibTrans" cxnId="{7D6A29CF-D335-43DB-9D43-AA0F3CC80429}">
      <dgm:prSet/>
      <dgm:spPr/>
      <dgm:t>
        <a:bodyPr/>
        <a:lstStyle/>
        <a:p>
          <a:endParaRPr lang="ru-RU"/>
        </a:p>
      </dgm:t>
    </dgm:pt>
    <dgm:pt modelId="{DDF00DBD-4B3D-4B51-BCA7-1C0CEAC230C0}">
      <dgm:prSet/>
      <dgm:spPr/>
      <dgm:t>
        <a:bodyPr/>
        <a:lstStyle/>
        <a:p>
          <a:pPr rtl="0"/>
          <a:r>
            <a:rPr lang="uk-UA" b="1" dirty="0"/>
            <a:t>організовувати здоровий відпочинок учнів</a:t>
          </a:r>
          <a:endParaRPr lang="ru-RU" b="1" dirty="0"/>
        </a:p>
      </dgm:t>
    </dgm:pt>
    <dgm:pt modelId="{63438DEF-E1DB-41CD-B1FC-B10A69B928B0}" type="parTrans" cxnId="{A48B6BB7-86C3-4FEA-8402-C36E2ACA84E6}">
      <dgm:prSet/>
      <dgm:spPr/>
      <dgm:t>
        <a:bodyPr/>
        <a:lstStyle/>
        <a:p>
          <a:endParaRPr lang="ru-RU"/>
        </a:p>
      </dgm:t>
    </dgm:pt>
    <dgm:pt modelId="{416D090E-0990-4780-9508-F485D7A6A5F9}" type="sibTrans" cxnId="{A48B6BB7-86C3-4FEA-8402-C36E2ACA84E6}">
      <dgm:prSet/>
      <dgm:spPr/>
      <dgm:t>
        <a:bodyPr/>
        <a:lstStyle/>
        <a:p>
          <a:endParaRPr lang="ru-RU"/>
        </a:p>
      </dgm:t>
    </dgm:pt>
    <dgm:pt modelId="{FAC86E7C-557F-42F3-80D0-442FBE22EDC3}">
      <dgm:prSet/>
      <dgm:spPr/>
      <dgm:t>
        <a:bodyPr/>
        <a:lstStyle/>
        <a:p>
          <a:pPr rtl="0"/>
          <a:r>
            <a:rPr lang="uk-UA" b="1" dirty="0"/>
            <a:t>сприяти у виконанні навчально-виховних завдань </a:t>
          </a:r>
          <a:endParaRPr lang="ru-RU" b="1" dirty="0"/>
        </a:p>
      </dgm:t>
    </dgm:pt>
    <dgm:pt modelId="{EB24259C-6C72-4367-97A3-6122196AF23D}" type="parTrans" cxnId="{D470A4D8-CCFB-4265-9EB7-C32E33F56C20}">
      <dgm:prSet/>
      <dgm:spPr/>
      <dgm:t>
        <a:bodyPr/>
        <a:lstStyle/>
        <a:p>
          <a:endParaRPr lang="ru-RU"/>
        </a:p>
      </dgm:t>
    </dgm:pt>
    <dgm:pt modelId="{9A0EC7EE-962B-42E3-B093-ACE0B865CEB8}" type="sibTrans" cxnId="{D470A4D8-CCFB-4265-9EB7-C32E33F56C20}">
      <dgm:prSet/>
      <dgm:spPr/>
      <dgm:t>
        <a:bodyPr/>
        <a:lstStyle/>
        <a:p>
          <a:endParaRPr lang="ru-RU"/>
        </a:p>
      </dgm:t>
    </dgm:pt>
    <dgm:pt modelId="{A0F887ED-D936-4030-9A5C-5A7688A43C5D}" type="pres">
      <dgm:prSet presAssocID="{145BD2C7-A935-43CA-8073-54EA01E327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AADB8DF-5121-4FC0-8C6A-5F364E5B8FA5}" type="pres">
      <dgm:prSet presAssocID="{145BD2C7-A935-43CA-8073-54EA01E32730}" presName="pyramid" presStyleLbl="node1" presStyleIdx="0" presStyleCnt="1" custScaleX="67632" custScaleY="72502" custLinFactNeighborX="-7998" custLinFactNeighborY="250"/>
      <dgm:spPr/>
    </dgm:pt>
    <dgm:pt modelId="{A5F892E7-353C-4158-8363-946E1F70BE04}" type="pres">
      <dgm:prSet presAssocID="{145BD2C7-A935-43CA-8073-54EA01E32730}" presName="theList" presStyleCnt="0"/>
      <dgm:spPr/>
    </dgm:pt>
    <dgm:pt modelId="{F2D40A6E-CEB9-4A6D-86F5-11084BA5A870}" type="pres">
      <dgm:prSet presAssocID="{2F740A4C-A9E2-493E-98F5-6C4D0F2B3F47}" presName="aNode" presStyleLbl="fgAcc1" presStyleIdx="0" presStyleCnt="6" custScaleX="132137" custScaleY="227497" custLinFactY="-75336" custLinFactNeighborX="-7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33CEA-5905-47AA-BAF7-55E8D0B622E4}" type="pres">
      <dgm:prSet presAssocID="{2F740A4C-A9E2-493E-98F5-6C4D0F2B3F47}" presName="aSpace" presStyleCnt="0"/>
      <dgm:spPr/>
    </dgm:pt>
    <dgm:pt modelId="{8F8161D7-9EF0-4D89-B4C7-AB140326F263}" type="pres">
      <dgm:prSet presAssocID="{A34D9BE3-6E2E-4F5C-B54E-EA39D31E068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91240-005E-4A70-9AE4-5D0CCDC5171C}" type="pres">
      <dgm:prSet presAssocID="{A34D9BE3-6E2E-4F5C-B54E-EA39D31E0689}" presName="aSpace" presStyleCnt="0"/>
      <dgm:spPr/>
    </dgm:pt>
    <dgm:pt modelId="{596318C6-7FDA-4ACC-A16D-7BA2AC751988}" type="pres">
      <dgm:prSet presAssocID="{072E4ABC-6A50-4EB2-8880-7D69E99EE83E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95CE4-1E4E-4FAA-9D65-31C3FE6FBE69}" type="pres">
      <dgm:prSet presAssocID="{072E4ABC-6A50-4EB2-8880-7D69E99EE83E}" presName="aSpace" presStyleCnt="0"/>
      <dgm:spPr/>
    </dgm:pt>
    <dgm:pt modelId="{3712AC6F-2F69-46E4-937B-75E74FB4E8DC}" type="pres">
      <dgm:prSet presAssocID="{ECF2038A-5349-4D90-B2EE-600FDD58D7A8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D576A-41F1-4CD4-B766-4D24E187A5C6}" type="pres">
      <dgm:prSet presAssocID="{ECF2038A-5349-4D90-B2EE-600FDD58D7A8}" presName="aSpace" presStyleCnt="0"/>
      <dgm:spPr/>
    </dgm:pt>
    <dgm:pt modelId="{28577351-55BF-4DA0-9BBC-B24875F47AD0}" type="pres">
      <dgm:prSet presAssocID="{DDF00DBD-4B3D-4B51-BCA7-1C0CEAC230C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BE121-0242-4DAF-914F-7746AB2C4907}" type="pres">
      <dgm:prSet presAssocID="{DDF00DBD-4B3D-4B51-BCA7-1C0CEAC230C0}" presName="aSpace" presStyleCnt="0"/>
      <dgm:spPr/>
    </dgm:pt>
    <dgm:pt modelId="{065CA8ED-15DF-42EE-B282-FD83D9B7CA9E}" type="pres">
      <dgm:prSet presAssocID="{FAC86E7C-557F-42F3-80D0-442FBE22EDC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574A4-1EC1-49F9-979A-4CFB2875DF64}" type="pres">
      <dgm:prSet presAssocID="{FAC86E7C-557F-42F3-80D0-442FBE22EDC3}" presName="aSpace" presStyleCnt="0"/>
      <dgm:spPr/>
    </dgm:pt>
  </dgm:ptLst>
  <dgm:cxnLst>
    <dgm:cxn modelId="{5571D661-D6E0-4A8B-B846-9A443DD87282}" type="presOf" srcId="{2F740A4C-A9E2-493E-98F5-6C4D0F2B3F47}" destId="{F2D40A6E-CEB9-4A6D-86F5-11084BA5A870}" srcOrd="0" destOrd="0" presId="urn:microsoft.com/office/officeart/2005/8/layout/pyramid2"/>
    <dgm:cxn modelId="{74D1FD8A-83D7-4917-ADBC-2595B1E85C30}" type="presOf" srcId="{FAC86E7C-557F-42F3-80D0-442FBE22EDC3}" destId="{065CA8ED-15DF-42EE-B282-FD83D9B7CA9E}" srcOrd="0" destOrd="0" presId="urn:microsoft.com/office/officeart/2005/8/layout/pyramid2"/>
    <dgm:cxn modelId="{D470A4D8-CCFB-4265-9EB7-C32E33F56C20}" srcId="{145BD2C7-A935-43CA-8073-54EA01E32730}" destId="{FAC86E7C-557F-42F3-80D0-442FBE22EDC3}" srcOrd="5" destOrd="0" parTransId="{EB24259C-6C72-4367-97A3-6122196AF23D}" sibTransId="{9A0EC7EE-962B-42E3-B093-ACE0B865CEB8}"/>
    <dgm:cxn modelId="{8B78FE52-9985-4D8D-A3FC-2C1EF61D0BC4}" type="presOf" srcId="{ECF2038A-5349-4D90-B2EE-600FDD58D7A8}" destId="{3712AC6F-2F69-46E4-937B-75E74FB4E8DC}" srcOrd="0" destOrd="0" presId="urn:microsoft.com/office/officeart/2005/8/layout/pyramid2"/>
    <dgm:cxn modelId="{DD63EA5F-8C99-410A-929D-36FCFA910C76}" srcId="{145BD2C7-A935-43CA-8073-54EA01E32730}" destId="{072E4ABC-6A50-4EB2-8880-7D69E99EE83E}" srcOrd="2" destOrd="0" parTransId="{0EFEA3B6-601A-4D9E-9AE6-43CFC2C3749A}" sibTransId="{360448CE-7763-4B8E-B370-DDC32402CE7D}"/>
    <dgm:cxn modelId="{2D4204A6-D5BF-4C3B-825F-563FE0B543AF}" type="presOf" srcId="{DDF00DBD-4B3D-4B51-BCA7-1C0CEAC230C0}" destId="{28577351-55BF-4DA0-9BBC-B24875F47AD0}" srcOrd="0" destOrd="0" presId="urn:microsoft.com/office/officeart/2005/8/layout/pyramid2"/>
    <dgm:cxn modelId="{7D6A29CF-D335-43DB-9D43-AA0F3CC80429}" srcId="{145BD2C7-A935-43CA-8073-54EA01E32730}" destId="{ECF2038A-5349-4D90-B2EE-600FDD58D7A8}" srcOrd="3" destOrd="0" parTransId="{633D0798-2AF8-4368-B76A-02BA4C78BB9B}" sibTransId="{8B29090F-728E-4B3E-B8D0-85927E2BE9B9}"/>
    <dgm:cxn modelId="{D1EE10B3-EEE3-46D7-ABCF-0B6AD313F815}" srcId="{145BD2C7-A935-43CA-8073-54EA01E32730}" destId="{2F740A4C-A9E2-493E-98F5-6C4D0F2B3F47}" srcOrd="0" destOrd="0" parTransId="{EE8E12D1-0DCC-44A3-9F05-80967EDDDA93}" sibTransId="{C72EAB4E-F880-49E2-A73F-2FA9D15ACBD5}"/>
    <dgm:cxn modelId="{EE391A7C-AC0C-4DA9-A6B6-5A0C98DC355E}" type="presOf" srcId="{072E4ABC-6A50-4EB2-8880-7D69E99EE83E}" destId="{596318C6-7FDA-4ACC-A16D-7BA2AC751988}" srcOrd="0" destOrd="0" presId="urn:microsoft.com/office/officeart/2005/8/layout/pyramid2"/>
    <dgm:cxn modelId="{A48B6BB7-86C3-4FEA-8402-C36E2ACA84E6}" srcId="{145BD2C7-A935-43CA-8073-54EA01E32730}" destId="{DDF00DBD-4B3D-4B51-BCA7-1C0CEAC230C0}" srcOrd="4" destOrd="0" parTransId="{63438DEF-E1DB-41CD-B1FC-B10A69B928B0}" sibTransId="{416D090E-0990-4780-9508-F485D7A6A5F9}"/>
    <dgm:cxn modelId="{A74F1162-1F93-40A8-91D1-26DD327BD4C9}" srcId="{145BD2C7-A935-43CA-8073-54EA01E32730}" destId="{A34D9BE3-6E2E-4F5C-B54E-EA39D31E0689}" srcOrd="1" destOrd="0" parTransId="{2D8CEB90-3E03-48C3-B28F-F0F56D484636}" sibTransId="{CED4CEB3-9834-4E04-9821-96612E9BAA6B}"/>
    <dgm:cxn modelId="{4E5E6663-0018-45E6-A9D2-A2FA50160C80}" type="presOf" srcId="{145BD2C7-A935-43CA-8073-54EA01E32730}" destId="{A0F887ED-D936-4030-9A5C-5A7688A43C5D}" srcOrd="0" destOrd="0" presId="urn:microsoft.com/office/officeart/2005/8/layout/pyramid2"/>
    <dgm:cxn modelId="{5A395537-7D07-4C60-ADFB-50AC0ECDE357}" type="presOf" srcId="{A34D9BE3-6E2E-4F5C-B54E-EA39D31E0689}" destId="{8F8161D7-9EF0-4D89-B4C7-AB140326F263}" srcOrd="0" destOrd="0" presId="urn:microsoft.com/office/officeart/2005/8/layout/pyramid2"/>
    <dgm:cxn modelId="{1D237B59-23F6-4968-A636-B98E4ACF7674}" type="presParOf" srcId="{A0F887ED-D936-4030-9A5C-5A7688A43C5D}" destId="{2AADB8DF-5121-4FC0-8C6A-5F364E5B8FA5}" srcOrd="0" destOrd="0" presId="urn:microsoft.com/office/officeart/2005/8/layout/pyramid2"/>
    <dgm:cxn modelId="{B1C54FE9-B3B6-4EB4-A2B9-D906AF6F9C21}" type="presParOf" srcId="{A0F887ED-D936-4030-9A5C-5A7688A43C5D}" destId="{A5F892E7-353C-4158-8363-946E1F70BE04}" srcOrd="1" destOrd="0" presId="urn:microsoft.com/office/officeart/2005/8/layout/pyramid2"/>
    <dgm:cxn modelId="{B08AC9D4-7C59-4D8D-83D5-0A8F4E7A6B91}" type="presParOf" srcId="{A5F892E7-353C-4158-8363-946E1F70BE04}" destId="{F2D40A6E-CEB9-4A6D-86F5-11084BA5A870}" srcOrd="0" destOrd="0" presId="urn:microsoft.com/office/officeart/2005/8/layout/pyramid2"/>
    <dgm:cxn modelId="{33BBECD3-38F5-4DC0-B7A4-CACA77F8DE8B}" type="presParOf" srcId="{A5F892E7-353C-4158-8363-946E1F70BE04}" destId="{69B33CEA-5905-47AA-BAF7-55E8D0B622E4}" srcOrd="1" destOrd="0" presId="urn:microsoft.com/office/officeart/2005/8/layout/pyramid2"/>
    <dgm:cxn modelId="{82F22E80-329E-408D-9CE6-5B268CA8DA53}" type="presParOf" srcId="{A5F892E7-353C-4158-8363-946E1F70BE04}" destId="{8F8161D7-9EF0-4D89-B4C7-AB140326F263}" srcOrd="2" destOrd="0" presId="urn:microsoft.com/office/officeart/2005/8/layout/pyramid2"/>
    <dgm:cxn modelId="{F01C2187-D4BD-4D63-AFDD-F960FB3B527F}" type="presParOf" srcId="{A5F892E7-353C-4158-8363-946E1F70BE04}" destId="{F1791240-005E-4A70-9AE4-5D0CCDC5171C}" srcOrd="3" destOrd="0" presId="urn:microsoft.com/office/officeart/2005/8/layout/pyramid2"/>
    <dgm:cxn modelId="{53A5A22B-422C-4C1A-AB88-63F820454B5B}" type="presParOf" srcId="{A5F892E7-353C-4158-8363-946E1F70BE04}" destId="{596318C6-7FDA-4ACC-A16D-7BA2AC751988}" srcOrd="4" destOrd="0" presId="urn:microsoft.com/office/officeart/2005/8/layout/pyramid2"/>
    <dgm:cxn modelId="{E11E568B-AD25-4B47-9C6E-65DC28F11A94}" type="presParOf" srcId="{A5F892E7-353C-4158-8363-946E1F70BE04}" destId="{EC395CE4-1E4E-4FAA-9D65-31C3FE6FBE69}" srcOrd="5" destOrd="0" presId="urn:microsoft.com/office/officeart/2005/8/layout/pyramid2"/>
    <dgm:cxn modelId="{76951DF2-AA76-4B73-B247-04506FFCA355}" type="presParOf" srcId="{A5F892E7-353C-4158-8363-946E1F70BE04}" destId="{3712AC6F-2F69-46E4-937B-75E74FB4E8DC}" srcOrd="6" destOrd="0" presId="urn:microsoft.com/office/officeart/2005/8/layout/pyramid2"/>
    <dgm:cxn modelId="{615D2BCA-D884-4193-B921-78F4B9B8F38C}" type="presParOf" srcId="{A5F892E7-353C-4158-8363-946E1F70BE04}" destId="{96FD576A-41F1-4CD4-B766-4D24E187A5C6}" srcOrd="7" destOrd="0" presId="urn:microsoft.com/office/officeart/2005/8/layout/pyramid2"/>
    <dgm:cxn modelId="{4CB965AC-A720-4F8B-9C75-4B8441FB86EC}" type="presParOf" srcId="{A5F892E7-353C-4158-8363-946E1F70BE04}" destId="{28577351-55BF-4DA0-9BBC-B24875F47AD0}" srcOrd="8" destOrd="0" presId="urn:microsoft.com/office/officeart/2005/8/layout/pyramid2"/>
    <dgm:cxn modelId="{D8562A74-AEB0-4EB3-BDD6-ED77CE801A22}" type="presParOf" srcId="{A5F892E7-353C-4158-8363-946E1F70BE04}" destId="{083BE121-0242-4DAF-914F-7746AB2C4907}" srcOrd="9" destOrd="0" presId="urn:microsoft.com/office/officeart/2005/8/layout/pyramid2"/>
    <dgm:cxn modelId="{89E65B17-AC02-446D-BF23-28C7E8AAFF92}" type="presParOf" srcId="{A5F892E7-353C-4158-8363-946E1F70BE04}" destId="{065CA8ED-15DF-42EE-B282-FD83D9B7CA9E}" srcOrd="10" destOrd="0" presId="urn:microsoft.com/office/officeart/2005/8/layout/pyramid2"/>
    <dgm:cxn modelId="{7E408BD4-C39D-49B5-889D-7A503302B2B0}" type="presParOf" srcId="{A5F892E7-353C-4158-8363-946E1F70BE04}" destId="{659574A4-1EC1-49F9-979A-4CFB2875DF6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36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Тиждень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uk-UA" sz="36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 фізкультури і спорту</a:t>
          </a:r>
          <a:endParaRPr lang="ru-RU" sz="36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 custLinFactNeighborX="6317" custLinFactNeighborY="-10995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X="91535" custScaleY="118033" custLinFactNeighborX="-1196" custLinFactNeighborY="-3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 custLinFactNeighborX="27543" custLinFactNeighborY="-23900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36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Олімпійський тиждень</a:t>
          </a:r>
          <a:endParaRPr lang="ru-RU" sz="36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 custLinFactNeighborX="-36" custLinFactNeighborY="-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56C296-DD8F-4067-A741-EC5F4C94E27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4928D087-79A8-4418-A586-E11E68E9A742}">
      <dgm:prSet custT="1"/>
      <dgm:spPr/>
      <dgm:t>
        <a:bodyPr/>
        <a:lstStyle/>
        <a:p>
          <a:pPr rtl="0"/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Хочеш бути </a:t>
          </a:r>
          <a:r>
            <a:rPr lang="ru-RU" sz="2000" b="1" i="0" dirty="0" err="1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ти</a:t>
          </a:r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здоровим – </a:t>
          </a:r>
        </a:p>
      </dgm:t>
    </dgm:pt>
    <dgm:pt modelId="{5435F737-D6C5-4E22-9610-5C664389DEFD}" type="parTrans" cxnId="{A8F45281-DBE9-48C6-A7D3-8CFFF1C7EC54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DE42458-4233-49B3-89BD-406E53914B2E}" type="sibTrans" cxnId="{A8F45281-DBE9-48C6-A7D3-8CFFF1C7EC54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DC469BD-B36F-42DB-9526-8F432943526B}">
      <dgm:prSet custT="1"/>
      <dgm:spPr/>
      <dgm:t>
        <a:bodyPr/>
        <a:lstStyle/>
        <a:p>
          <a:pPr rtl="0"/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Про своє здоров’я дбай, </a:t>
          </a:r>
        </a:p>
      </dgm:t>
    </dgm:pt>
    <dgm:pt modelId="{6F87E788-D75E-4107-91B4-0F9C56016E65}" type="parTrans" cxnId="{DFECF6F8-8ABC-4941-BE32-B1B9DA90067F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A51B32D-07E5-4874-8118-511383C5A4AA}" type="sibTrans" cxnId="{DFECF6F8-8ABC-4941-BE32-B1B9DA90067F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62062C9-82E7-4B37-A979-F409F20D87B7}">
      <dgm:prSet custT="1"/>
      <dgm:spPr/>
      <dgm:t>
        <a:bodyPr/>
        <a:lstStyle/>
        <a:p>
          <a:pPr rtl="0"/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Спорт, змагання, фізкультуру,</a:t>
          </a:r>
        </a:p>
      </dgm:t>
    </dgm:pt>
    <dgm:pt modelId="{A0858E45-04ED-4450-8DF9-1DB3F16A27B1}" type="parTrans" cxnId="{6ED5F125-42BD-4EF2-9D18-0452E252EE0B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78D4B08-7939-4F47-9BCA-6CE20B42DE3E}" type="sibTrans" cxnId="{6ED5F125-42BD-4EF2-9D18-0452E252EE0B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AB78BFF-6AEB-47F8-979D-83CBAAC1B18B}">
      <dgm:prSet custT="1"/>
      <dgm:spPr/>
      <dgm:t>
        <a:bodyPr/>
        <a:lstStyle/>
        <a:p>
          <a:pPr rtl="0"/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Друже, </a:t>
          </a:r>
          <a:r>
            <a:rPr lang="ru-RU" sz="2000" b="1" i="0" dirty="0" err="1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ти</a:t>
          </a:r>
          <a:r>
            <a:rPr lang="ru-RU" sz="2000" b="1" i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не забувай!</a:t>
          </a:r>
        </a:p>
      </dgm:t>
    </dgm:pt>
    <dgm:pt modelId="{E0403D65-965B-445F-961F-FAECD1C36D51}" type="parTrans" cxnId="{B13715AC-F6E6-4EA8-9826-DAA60DFE5135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CD9A5B03-3297-4E48-963F-3FDCD747B3A5}" type="sibTrans" cxnId="{B13715AC-F6E6-4EA8-9826-DAA60DFE5135}">
      <dgm:prSet/>
      <dgm:spPr/>
      <dgm:t>
        <a:bodyPr/>
        <a:lstStyle/>
        <a:p>
          <a:endParaRPr lang="ru-RU" sz="2400" b="1" i="0">
            <a:ln>
              <a:solidFill>
                <a:srgbClr val="FFFF00"/>
              </a:solidFill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15854345-E71C-404A-8467-B5E1ACDEB8AB}" type="pres">
      <dgm:prSet presAssocID="{7956C296-DD8F-4067-A741-EC5F4C94E2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03114-1789-4606-8D15-1376134D721A}" type="pres">
      <dgm:prSet presAssocID="{4928D087-79A8-4418-A586-E11E68E9A7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8858D-563A-4106-B4D1-2DCAA149149F}" type="pres">
      <dgm:prSet presAssocID="{ADE42458-4233-49B3-89BD-406E53914B2E}" presName="spacer" presStyleCnt="0"/>
      <dgm:spPr/>
    </dgm:pt>
    <dgm:pt modelId="{EF3BAF68-6FB5-497F-BA64-8C267DA8F4CD}" type="pres">
      <dgm:prSet presAssocID="{0DC469BD-B36F-42DB-9526-8F43294352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61A5B-8FF2-40BA-AE7B-B8F6F77B46C0}" type="pres">
      <dgm:prSet presAssocID="{7A51B32D-07E5-4874-8118-511383C5A4AA}" presName="spacer" presStyleCnt="0"/>
      <dgm:spPr/>
    </dgm:pt>
    <dgm:pt modelId="{5050356D-047E-4871-B48A-D5C1B5446C7D}" type="pres">
      <dgm:prSet presAssocID="{F62062C9-82E7-4B37-A979-F409F20D87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DD9D-94C4-4AE3-AA5D-FFAF1771B0CC}" type="pres">
      <dgm:prSet presAssocID="{078D4B08-7939-4F47-9BCA-6CE20B42DE3E}" presName="spacer" presStyleCnt="0"/>
      <dgm:spPr/>
    </dgm:pt>
    <dgm:pt modelId="{3A97FDDA-D99A-4FBD-855C-50C08D375AFB}" type="pres">
      <dgm:prSet presAssocID="{CAB78BFF-6AEB-47F8-979D-83CBAAC1B18B}" presName="parentText" presStyleLbl="node1" presStyleIdx="3" presStyleCnt="4" custLinFactY="67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B9E39-43E3-4431-B0E1-B71DCBC3B8E6}" type="presOf" srcId="{F62062C9-82E7-4B37-A979-F409F20D87B7}" destId="{5050356D-047E-4871-B48A-D5C1B5446C7D}" srcOrd="0" destOrd="0" presId="urn:microsoft.com/office/officeart/2005/8/layout/vList2"/>
    <dgm:cxn modelId="{6ED5F125-42BD-4EF2-9D18-0452E252EE0B}" srcId="{7956C296-DD8F-4067-A741-EC5F4C94E274}" destId="{F62062C9-82E7-4B37-A979-F409F20D87B7}" srcOrd="2" destOrd="0" parTransId="{A0858E45-04ED-4450-8DF9-1DB3F16A27B1}" sibTransId="{078D4B08-7939-4F47-9BCA-6CE20B42DE3E}"/>
    <dgm:cxn modelId="{1C7182AF-6265-4365-B939-2DB70B2B5E6F}" type="presOf" srcId="{7956C296-DD8F-4067-A741-EC5F4C94E274}" destId="{15854345-E71C-404A-8467-B5E1ACDEB8AB}" srcOrd="0" destOrd="0" presId="urn:microsoft.com/office/officeart/2005/8/layout/vList2"/>
    <dgm:cxn modelId="{DFECF6F8-8ABC-4941-BE32-B1B9DA90067F}" srcId="{7956C296-DD8F-4067-A741-EC5F4C94E274}" destId="{0DC469BD-B36F-42DB-9526-8F432943526B}" srcOrd="1" destOrd="0" parTransId="{6F87E788-D75E-4107-91B4-0F9C56016E65}" sibTransId="{7A51B32D-07E5-4874-8118-511383C5A4AA}"/>
    <dgm:cxn modelId="{A8F45281-DBE9-48C6-A7D3-8CFFF1C7EC54}" srcId="{7956C296-DD8F-4067-A741-EC5F4C94E274}" destId="{4928D087-79A8-4418-A586-E11E68E9A742}" srcOrd="0" destOrd="0" parTransId="{5435F737-D6C5-4E22-9610-5C664389DEFD}" sibTransId="{ADE42458-4233-49B3-89BD-406E53914B2E}"/>
    <dgm:cxn modelId="{64B9982B-0B08-4998-9D44-AE7CC9D75C8B}" type="presOf" srcId="{0DC469BD-B36F-42DB-9526-8F432943526B}" destId="{EF3BAF68-6FB5-497F-BA64-8C267DA8F4CD}" srcOrd="0" destOrd="0" presId="urn:microsoft.com/office/officeart/2005/8/layout/vList2"/>
    <dgm:cxn modelId="{BD02D270-2283-497A-BEFD-BAE37CE46AE8}" type="presOf" srcId="{CAB78BFF-6AEB-47F8-979D-83CBAAC1B18B}" destId="{3A97FDDA-D99A-4FBD-855C-50C08D375AFB}" srcOrd="0" destOrd="0" presId="urn:microsoft.com/office/officeart/2005/8/layout/vList2"/>
    <dgm:cxn modelId="{F60A2C76-4DEB-46C5-AB96-EDA06BB34FC7}" type="presOf" srcId="{4928D087-79A8-4418-A586-E11E68E9A742}" destId="{8CD03114-1789-4606-8D15-1376134D721A}" srcOrd="0" destOrd="0" presId="urn:microsoft.com/office/officeart/2005/8/layout/vList2"/>
    <dgm:cxn modelId="{B13715AC-F6E6-4EA8-9826-DAA60DFE5135}" srcId="{7956C296-DD8F-4067-A741-EC5F4C94E274}" destId="{CAB78BFF-6AEB-47F8-979D-83CBAAC1B18B}" srcOrd="3" destOrd="0" parTransId="{E0403D65-965B-445F-961F-FAECD1C36D51}" sibTransId="{CD9A5B03-3297-4E48-963F-3FDCD747B3A5}"/>
    <dgm:cxn modelId="{82D603D1-3048-4BE3-B439-DC7A24B4E058}" type="presParOf" srcId="{15854345-E71C-404A-8467-B5E1ACDEB8AB}" destId="{8CD03114-1789-4606-8D15-1376134D721A}" srcOrd="0" destOrd="0" presId="urn:microsoft.com/office/officeart/2005/8/layout/vList2"/>
    <dgm:cxn modelId="{CEF404B8-A722-42FB-B267-AF03B487CFCA}" type="presParOf" srcId="{15854345-E71C-404A-8467-B5E1ACDEB8AB}" destId="{A998858D-563A-4106-B4D1-2DCAA149149F}" srcOrd="1" destOrd="0" presId="urn:microsoft.com/office/officeart/2005/8/layout/vList2"/>
    <dgm:cxn modelId="{A67E44DE-A378-4444-8411-94A3078AD0DC}" type="presParOf" srcId="{15854345-E71C-404A-8467-B5E1ACDEB8AB}" destId="{EF3BAF68-6FB5-497F-BA64-8C267DA8F4CD}" srcOrd="2" destOrd="0" presId="urn:microsoft.com/office/officeart/2005/8/layout/vList2"/>
    <dgm:cxn modelId="{8CCF4F80-ED43-4BDE-9D9E-A5685F0C86CC}" type="presParOf" srcId="{15854345-E71C-404A-8467-B5E1ACDEB8AB}" destId="{E8061A5B-8FF2-40BA-AE7B-B8F6F77B46C0}" srcOrd="3" destOrd="0" presId="urn:microsoft.com/office/officeart/2005/8/layout/vList2"/>
    <dgm:cxn modelId="{3E766B07-46CF-432F-A37C-92A5B2A26D4D}" type="presParOf" srcId="{15854345-E71C-404A-8467-B5E1ACDEB8AB}" destId="{5050356D-047E-4871-B48A-D5C1B5446C7D}" srcOrd="4" destOrd="0" presId="urn:microsoft.com/office/officeart/2005/8/layout/vList2"/>
    <dgm:cxn modelId="{3A8AB024-061E-43B6-A245-17C99A678204}" type="presParOf" srcId="{15854345-E71C-404A-8467-B5E1ACDEB8AB}" destId="{7DB8DD9D-94C4-4AE3-AA5D-FFAF1771B0CC}" srcOrd="5" destOrd="0" presId="urn:microsoft.com/office/officeart/2005/8/layout/vList2"/>
    <dgm:cxn modelId="{CD892458-4B15-47F6-86A3-5200F2334905}" type="presParOf" srcId="{15854345-E71C-404A-8467-B5E1ACDEB8AB}" destId="{3A97FDDA-D99A-4FBD-855C-50C08D375A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55E40-FDF4-459B-ADCF-D4E9AD44E5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516C04D-7F90-4467-80AA-0177AB416334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педагогічні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інновації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4B6C1CE-F9A9-47F6-A054-139A8092C9D9}" type="parTrans" cxnId="{B54379B8-17F4-47D9-84F6-F324459B5E90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1E112F2-CD1D-49A7-BEDC-C0760F8E0746}" type="sibTrans" cxnId="{B54379B8-17F4-47D9-84F6-F324459B5E90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B920EF4-2EE7-479B-88C4-DAF382949C9B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освітні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маршрути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B808757-9C2A-4F97-95A8-68BB97775DC2}" type="parTrans" cxnId="{280C14F6-DE4A-4DD5-9CD6-9AF3D1421136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35A7DF6-30CC-40A5-8838-EC1BE2D7BC3F}" type="sibTrans" cxnId="{280C14F6-DE4A-4DD5-9CD6-9AF3D1421136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65DC5537-1AD3-4210-B298-BD99F65992AF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робота над собою</a:t>
          </a:r>
        </a:p>
      </dgm:t>
    </dgm:pt>
    <dgm:pt modelId="{760C16E7-70D4-4CD6-B1D0-5A55BDEDDAA5}" type="parTrans" cxnId="{FC76F53A-6580-45D2-B88B-6FF14565CFC4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63EA985F-65A1-4A3E-B87B-AFFD10B017CC}" type="sibTrans" cxnId="{FC76F53A-6580-45D2-B88B-6FF14565CFC4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645C502E-25B9-43B4-A4A0-89421F16601B}">
      <dgm:prSet custT="1"/>
      <dgm:spPr/>
      <dgm:t>
        <a:bodyPr/>
        <a:lstStyle/>
        <a:p>
          <a:pPr algn="l" rtl="0"/>
          <a:r>
            <a: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</a:t>
          </a:r>
          <a:r>
            <a:rPr lang="ru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технології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навчання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4BE7FD3-9190-46A5-AB0F-09A47DE50095}" type="parTrans" cxnId="{612B584A-22D8-4D1E-AEC7-03EF96852AD6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EAA4D38-214E-405C-87FF-4FB2CECBE968}" type="sibTrans" cxnId="{612B584A-22D8-4D1E-AEC7-03EF96852AD6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1B295CB-4569-4553-86DF-C72429F22DBA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</a:t>
          </a:r>
          <a:r>
            <a:rPr lang="ru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фіксування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результатів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0280A06-8A76-4DE1-84B5-D9D8C4C267B2}" type="parTrans" cxnId="{F25F6A2D-6995-44B1-AB31-A401F1DC3032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5F5C5B9-C4D9-42E9-A5EF-1293F7550519}" type="sibTrans" cxnId="{F25F6A2D-6995-44B1-AB31-A401F1DC3032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A1040B2-17DB-4092-9AF4-0CC77352E9B6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оцінка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власних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досягнень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9A6AB320-A945-4A1E-A807-61F2B6EE14D6}" type="parTrans" cxnId="{9945C487-1B5C-4B55-A7AE-BCDC9300BAAF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55BFB3E-FDB8-44B8-AB7E-C87B738A8A15}" type="sibTrans" cxnId="{9945C487-1B5C-4B55-A7AE-BCDC9300BAAF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8521EC2-1E3D-4173-9D13-6F7BE6A9E396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любов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до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професії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F8FA325-D73D-4E04-853C-33C760834A46}" type="parTrans" cxnId="{371774F3-FABE-49CB-B0BE-FD9A3AE17FF8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A2241E5-FDFA-49A6-A47D-A0E30C58882E}" type="sibTrans" cxnId="{371774F3-FABE-49CB-B0BE-FD9A3AE17FF8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A72A529-8586-427D-A7BD-FD5468D252C6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імпульс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до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активності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0432FEA-D1E2-4F1A-B560-48CA4F3E65C2}" type="parTrans" cxnId="{0A279898-3B72-4367-9DF0-00121E50C248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22CF57E8-F120-4022-ADD3-7CF8F9AD4A71}" type="sibTrans" cxnId="{0A279898-3B72-4367-9DF0-00121E50C248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3B56666-C19C-4901-8376-0A183D582415}">
      <dgm:prSet custT="1"/>
      <dgm:spPr/>
      <dgm:t>
        <a:bodyPr/>
        <a:lstStyle/>
        <a:p>
          <a:pPr algn="l" rtl="0"/>
          <a:r>
            <a: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об`єктивний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погляд</a:t>
          </a:r>
          <a:r>
            <a: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на себе</a:t>
          </a:r>
        </a:p>
      </dgm:t>
    </dgm:pt>
    <dgm:pt modelId="{408B927F-5565-4719-974D-9DBD0536F797}" type="parTrans" cxnId="{A2ABC701-BB31-48FA-B0DA-B0D9D22E6C60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61DF8EAA-582C-4E4C-874C-905E0361B094}" type="sibTrans" cxnId="{A2ABC701-BB31-48FA-B0DA-B0D9D22E6C60}">
      <dgm:prSet/>
      <dgm:spPr/>
      <dgm:t>
        <a:bodyPr/>
        <a:lstStyle/>
        <a:p>
          <a:pPr algn="l"/>
          <a:endParaRPr lang="ru-RU" sz="20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E676AF9F-3459-483A-9AC1-DF21944739FA}" type="pres">
      <dgm:prSet presAssocID="{F4355E40-FDF4-459B-ADCF-D4E9AD44E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404EB8-57B4-4FE2-AD3E-CB1C90027039}" type="pres">
      <dgm:prSet presAssocID="{9516C04D-7F90-4467-80AA-0177AB416334}" presName="parentText" presStyleLbl="node1" presStyleIdx="0" presStyleCnt="9" custLinFactY="-7115" custLinFactNeighborX="160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A605F-151B-415C-B366-96296DEA360C}" type="pres">
      <dgm:prSet presAssocID="{A1E112F2-CD1D-49A7-BEDC-C0760F8E0746}" presName="spacer" presStyleCnt="0"/>
      <dgm:spPr/>
    </dgm:pt>
    <dgm:pt modelId="{0D1CD27B-29EC-412F-8035-25609462C964}" type="pres">
      <dgm:prSet presAssocID="{DB920EF4-2EE7-479B-88C4-DAF382949C9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A5B9C-BAC6-4C05-BA26-E6181CB17A94}" type="pres">
      <dgm:prSet presAssocID="{335A7DF6-30CC-40A5-8838-EC1BE2D7BC3F}" presName="spacer" presStyleCnt="0"/>
      <dgm:spPr/>
    </dgm:pt>
    <dgm:pt modelId="{2FD75252-D9AC-4F30-9561-C1D28ED3621F}" type="pres">
      <dgm:prSet presAssocID="{65DC5537-1AD3-4210-B298-BD99F65992A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22605-F5F4-45C0-9575-97CD8900A1A3}" type="pres">
      <dgm:prSet presAssocID="{63EA985F-65A1-4A3E-B87B-AFFD10B017CC}" presName="spacer" presStyleCnt="0"/>
      <dgm:spPr/>
    </dgm:pt>
    <dgm:pt modelId="{586CD02D-16FE-4F7E-91A4-18B57954D9CC}" type="pres">
      <dgm:prSet presAssocID="{645C502E-25B9-43B4-A4A0-89421F16601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D6BBD-1C64-4C0B-A174-DF27899C1BB5}" type="pres">
      <dgm:prSet presAssocID="{9EAA4D38-214E-405C-87FF-4FB2CECBE968}" presName="spacer" presStyleCnt="0"/>
      <dgm:spPr/>
    </dgm:pt>
    <dgm:pt modelId="{6EDB4628-4C2F-4F81-A263-5B1BB2292DDA}" type="pres">
      <dgm:prSet presAssocID="{B1B295CB-4569-4553-86DF-C72429F22DB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4B2E-1741-446A-A001-B3CEEAAF4232}" type="pres">
      <dgm:prSet presAssocID="{45F5C5B9-C4D9-42E9-A5EF-1293F7550519}" presName="spacer" presStyleCnt="0"/>
      <dgm:spPr/>
    </dgm:pt>
    <dgm:pt modelId="{FCEF5935-49DC-4496-AEA7-FCE8AF4B312E}" type="pres">
      <dgm:prSet presAssocID="{8A1040B2-17DB-4092-9AF4-0CC77352E9B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090C3-68C8-494D-B223-4378B329F1C5}" type="pres">
      <dgm:prSet presAssocID="{E55BFB3E-FDB8-44B8-AB7E-C87B738A8A15}" presName="spacer" presStyleCnt="0"/>
      <dgm:spPr/>
    </dgm:pt>
    <dgm:pt modelId="{CBF79357-8567-4317-9772-A2EC8A04460B}" type="pres">
      <dgm:prSet presAssocID="{48521EC2-1E3D-4173-9D13-6F7BE6A9E39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E1B79-9908-42E4-84D5-C6C2497E4A55}" type="pres">
      <dgm:prSet presAssocID="{4A2241E5-FDFA-49A6-A47D-A0E30C58882E}" presName="spacer" presStyleCnt="0"/>
      <dgm:spPr/>
    </dgm:pt>
    <dgm:pt modelId="{919FA5D1-7E8A-44E6-9ECB-89561C29111F}" type="pres">
      <dgm:prSet presAssocID="{AA72A529-8586-427D-A7BD-FD5468D252C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8F6A-B7ED-4B5A-BFB4-87137A816273}" type="pres">
      <dgm:prSet presAssocID="{22CF57E8-F120-4022-ADD3-7CF8F9AD4A71}" presName="spacer" presStyleCnt="0"/>
      <dgm:spPr/>
    </dgm:pt>
    <dgm:pt modelId="{80522328-700B-4B60-B69A-EC6402B29E60}" type="pres">
      <dgm:prSet presAssocID="{73B56666-C19C-4901-8376-0A183D582415}" presName="parentText" presStyleLbl="node1" presStyleIdx="8" presStyleCnt="9" custLinFactNeighborX="5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5C487-1B5C-4B55-A7AE-BCDC9300BAAF}" srcId="{F4355E40-FDF4-459B-ADCF-D4E9AD44E534}" destId="{8A1040B2-17DB-4092-9AF4-0CC77352E9B6}" srcOrd="5" destOrd="0" parTransId="{9A6AB320-A945-4A1E-A807-61F2B6EE14D6}" sibTransId="{E55BFB3E-FDB8-44B8-AB7E-C87B738A8A15}"/>
    <dgm:cxn modelId="{F5B7383C-4321-4AF2-937C-76306B9EA95F}" type="presOf" srcId="{65DC5537-1AD3-4210-B298-BD99F65992AF}" destId="{2FD75252-D9AC-4F30-9561-C1D28ED3621F}" srcOrd="0" destOrd="0" presId="urn:microsoft.com/office/officeart/2005/8/layout/vList2"/>
    <dgm:cxn modelId="{14AF597B-A7CC-4481-A715-A83182393A90}" type="presOf" srcId="{645C502E-25B9-43B4-A4A0-89421F16601B}" destId="{586CD02D-16FE-4F7E-91A4-18B57954D9CC}" srcOrd="0" destOrd="0" presId="urn:microsoft.com/office/officeart/2005/8/layout/vList2"/>
    <dgm:cxn modelId="{AEFADA0A-EB78-4B25-A2E9-165A42F16C44}" type="presOf" srcId="{DB920EF4-2EE7-479B-88C4-DAF382949C9B}" destId="{0D1CD27B-29EC-412F-8035-25609462C964}" srcOrd="0" destOrd="0" presId="urn:microsoft.com/office/officeart/2005/8/layout/vList2"/>
    <dgm:cxn modelId="{A0073ECF-153D-4B2E-854E-E05F8A353A5C}" type="presOf" srcId="{B1B295CB-4569-4553-86DF-C72429F22DBA}" destId="{6EDB4628-4C2F-4F81-A263-5B1BB2292DDA}" srcOrd="0" destOrd="0" presId="urn:microsoft.com/office/officeart/2005/8/layout/vList2"/>
    <dgm:cxn modelId="{FC76F53A-6580-45D2-B88B-6FF14565CFC4}" srcId="{F4355E40-FDF4-459B-ADCF-D4E9AD44E534}" destId="{65DC5537-1AD3-4210-B298-BD99F65992AF}" srcOrd="2" destOrd="0" parTransId="{760C16E7-70D4-4CD6-B1D0-5A55BDEDDAA5}" sibTransId="{63EA985F-65A1-4A3E-B87B-AFFD10B017CC}"/>
    <dgm:cxn modelId="{2B1F3E65-C0F7-4F9E-AB34-2411043F16D0}" type="presOf" srcId="{48521EC2-1E3D-4173-9D13-6F7BE6A9E396}" destId="{CBF79357-8567-4317-9772-A2EC8A04460B}" srcOrd="0" destOrd="0" presId="urn:microsoft.com/office/officeart/2005/8/layout/vList2"/>
    <dgm:cxn modelId="{F25F6A2D-6995-44B1-AB31-A401F1DC3032}" srcId="{F4355E40-FDF4-459B-ADCF-D4E9AD44E534}" destId="{B1B295CB-4569-4553-86DF-C72429F22DBA}" srcOrd="4" destOrd="0" parTransId="{00280A06-8A76-4DE1-84B5-D9D8C4C267B2}" sibTransId="{45F5C5B9-C4D9-42E9-A5EF-1293F7550519}"/>
    <dgm:cxn modelId="{211896BF-CB96-4DC3-AD2E-40DD4A90B1AB}" type="presOf" srcId="{AA72A529-8586-427D-A7BD-FD5468D252C6}" destId="{919FA5D1-7E8A-44E6-9ECB-89561C29111F}" srcOrd="0" destOrd="0" presId="urn:microsoft.com/office/officeart/2005/8/layout/vList2"/>
    <dgm:cxn modelId="{371774F3-FABE-49CB-B0BE-FD9A3AE17FF8}" srcId="{F4355E40-FDF4-459B-ADCF-D4E9AD44E534}" destId="{48521EC2-1E3D-4173-9D13-6F7BE6A9E396}" srcOrd="6" destOrd="0" parTransId="{4F8FA325-D73D-4E04-853C-33C760834A46}" sibTransId="{4A2241E5-FDFA-49A6-A47D-A0E30C58882E}"/>
    <dgm:cxn modelId="{612B584A-22D8-4D1E-AEC7-03EF96852AD6}" srcId="{F4355E40-FDF4-459B-ADCF-D4E9AD44E534}" destId="{645C502E-25B9-43B4-A4A0-89421F16601B}" srcOrd="3" destOrd="0" parTransId="{84BE7FD3-9190-46A5-AB0F-09A47DE50095}" sibTransId="{9EAA4D38-214E-405C-87FF-4FB2CECBE968}"/>
    <dgm:cxn modelId="{A43D9685-38C2-43C2-99FB-FC2BCCBB9A41}" type="presOf" srcId="{9516C04D-7F90-4467-80AA-0177AB416334}" destId="{72404EB8-57B4-4FE2-AD3E-CB1C90027039}" srcOrd="0" destOrd="0" presId="urn:microsoft.com/office/officeart/2005/8/layout/vList2"/>
    <dgm:cxn modelId="{6D6D4EE9-E0FE-4C19-A17E-1390263F4541}" type="presOf" srcId="{8A1040B2-17DB-4092-9AF4-0CC77352E9B6}" destId="{FCEF5935-49DC-4496-AEA7-FCE8AF4B312E}" srcOrd="0" destOrd="0" presId="urn:microsoft.com/office/officeart/2005/8/layout/vList2"/>
    <dgm:cxn modelId="{B54379B8-17F4-47D9-84F6-F324459B5E90}" srcId="{F4355E40-FDF4-459B-ADCF-D4E9AD44E534}" destId="{9516C04D-7F90-4467-80AA-0177AB416334}" srcOrd="0" destOrd="0" parTransId="{24B6C1CE-F9A9-47F6-A054-139A8092C9D9}" sibTransId="{A1E112F2-CD1D-49A7-BEDC-C0760F8E0746}"/>
    <dgm:cxn modelId="{A2ABC701-BB31-48FA-B0DA-B0D9D22E6C60}" srcId="{F4355E40-FDF4-459B-ADCF-D4E9AD44E534}" destId="{73B56666-C19C-4901-8376-0A183D582415}" srcOrd="8" destOrd="0" parTransId="{408B927F-5565-4719-974D-9DBD0536F797}" sibTransId="{61DF8EAA-582C-4E4C-874C-905E0361B094}"/>
    <dgm:cxn modelId="{C8D20DB9-D028-44FF-BA90-A35E6F86FAB7}" type="presOf" srcId="{F4355E40-FDF4-459B-ADCF-D4E9AD44E534}" destId="{E676AF9F-3459-483A-9AC1-DF21944739FA}" srcOrd="0" destOrd="0" presId="urn:microsoft.com/office/officeart/2005/8/layout/vList2"/>
    <dgm:cxn modelId="{280C14F6-DE4A-4DD5-9CD6-9AF3D1421136}" srcId="{F4355E40-FDF4-459B-ADCF-D4E9AD44E534}" destId="{DB920EF4-2EE7-479B-88C4-DAF382949C9B}" srcOrd="1" destOrd="0" parTransId="{EB808757-9C2A-4F97-95A8-68BB97775DC2}" sibTransId="{335A7DF6-30CC-40A5-8838-EC1BE2D7BC3F}"/>
    <dgm:cxn modelId="{87C3E9C6-2BCF-4E59-A488-DA8BDCECBE72}" type="presOf" srcId="{73B56666-C19C-4901-8376-0A183D582415}" destId="{80522328-700B-4B60-B69A-EC6402B29E60}" srcOrd="0" destOrd="0" presId="urn:microsoft.com/office/officeart/2005/8/layout/vList2"/>
    <dgm:cxn modelId="{0A279898-3B72-4367-9DF0-00121E50C248}" srcId="{F4355E40-FDF4-459B-ADCF-D4E9AD44E534}" destId="{AA72A529-8586-427D-A7BD-FD5468D252C6}" srcOrd="7" destOrd="0" parTransId="{80432FEA-D1E2-4F1A-B560-48CA4F3E65C2}" sibTransId="{22CF57E8-F120-4022-ADD3-7CF8F9AD4A71}"/>
    <dgm:cxn modelId="{3F374EE0-4100-4008-BCCC-A8510C76A9E7}" type="presParOf" srcId="{E676AF9F-3459-483A-9AC1-DF21944739FA}" destId="{72404EB8-57B4-4FE2-AD3E-CB1C90027039}" srcOrd="0" destOrd="0" presId="urn:microsoft.com/office/officeart/2005/8/layout/vList2"/>
    <dgm:cxn modelId="{FD027BDB-8BE4-40DB-98AD-370B11CBCC8F}" type="presParOf" srcId="{E676AF9F-3459-483A-9AC1-DF21944739FA}" destId="{9BAA605F-151B-415C-B366-96296DEA360C}" srcOrd="1" destOrd="0" presId="urn:microsoft.com/office/officeart/2005/8/layout/vList2"/>
    <dgm:cxn modelId="{66E231B9-57AA-4927-8FCC-D47D7E22765A}" type="presParOf" srcId="{E676AF9F-3459-483A-9AC1-DF21944739FA}" destId="{0D1CD27B-29EC-412F-8035-25609462C964}" srcOrd="2" destOrd="0" presId="urn:microsoft.com/office/officeart/2005/8/layout/vList2"/>
    <dgm:cxn modelId="{81EBA6EE-A952-4CDF-9AC0-B5EC1A57ED36}" type="presParOf" srcId="{E676AF9F-3459-483A-9AC1-DF21944739FA}" destId="{8EBA5B9C-BAC6-4C05-BA26-E6181CB17A94}" srcOrd="3" destOrd="0" presId="urn:microsoft.com/office/officeart/2005/8/layout/vList2"/>
    <dgm:cxn modelId="{23E6DC5E-2AB7-4CA3-9E3E-4F611AFFF12E}" type="presParOf" srcId="{E676AF9F-3459-483A-9AC1-DF21944739FA}" destId="{2FD75252-D9AC-4F30-9561-C1D28ED3621F}" srcOrd="4" destOrd="0" presId="urn:microsoft.com/office/officeart/2005/8/layout/vList2"/>
    <dgm:cxn modelId="{3D49800A-6E69-48B2-ACBB-520475F0C77C}" type="presParOf" srcId="{E676AF9F-3459-483A-9AC1-DF21944739FA}" destId="{58722605-F5F4-45C0-9575-97CD8900A1A3}" srcOrd="5" destOrd="0" presId="urn:microsoft.com/office/officeart/2005/8/layout/vList2"/>
    <dgm:cxn modelId="{6F49B2F5-4F78-4F2B-92C6-5033BAD02DDA}" type="presParOf" srcId="{E676AF9F-3459-483A-9AC1-DF21944739FA}" destId="{586CD02D-16FE-4F7E-91A4-18B57954D9CC}" srcOrd="6" destOrd="0" presId="urn:microsoft.com/office/officeart/2005/8/layout/vList2"/>
    <dgm:cxn modelId="{3E663161-35C4-415F-A8A9-82D71BACFD8B}" type="presParOf" srcId="{E676AF9F-3459-483A-9AC1-DF21944739FA}" destId="{445D6BBD-1C64-4C0B-A174-DF27899C1BB5}" srcOrd="7" destOrd="0" presId="urn:microsoft.com/office/officeart/2005/8/layout/vList2"/>
    <dgm:cxn modelId="{C9C3350B-348B-4D46-881A-6C35E790C286}" type="presParOf" srcId="{E676AF9F-3459-483A-9AC1-DF21944739FA}" destId="{6EDB4628-4C2F-4F81-A263-5B1BB2292DDA}" srcOrd="8" destOrd="0" presId="urn:microsoft.com/office/officeart/2005/8/layout/vList2"/>
    <dgm:cxn modelId="{ADAEA41F-FBEB-4A80-8F26-8C64CDC71162}" type="presParOf" srcId="{E676AF9F-3459-483A-9AC1-DF21944739FA}" destId="{845D4B2E-1741-446A-A001-B3CEEAAF4232}" srcOrd="9" destOrd="0" presId="urn:microsoft.com/office/officeart/2005/8/layout/vList2"/>
    <dgm:cxn modelId="{CEFC744A-9621-4376-98F2-5F85950E42DF}" type="presParOf" srcId="{E676AF9F-3459-483A-9AC1-DF21944739FA}" destId="{FCEF5935-49DC-4496-AEA7-FCE8AF4B312E}" srcOrd="10" destOrd="0" presId="urn:microsoft.com/office/officeart/2005/8/layout/vList2"/>
    <dgm:cxn modelId="{6B6B69DF-032D-43F8-B550-37C257CF3700}" type="presParOf" srcId="{E676AF9F-3459-483A-9AC1-DF21944739FA}" destId="{730090C3-68C8-494D-B223-4378B329F1C5}" srcOrd="11" destOrd="0" presId="urn:microsoft.com/office/officeart/2005/8/layout/vList2"/>
    <dgm:cxn modelId="{5C8E84AB-0168-4C5D-8FD2-C08C5535C947}" type="presParOf" srcId="{E676AF9F-3459-483A-9AC1-DF21944739FA}" destId="{CBF79357-8567-4317-9772-A2EC8A04460B}" srcOrd="12" destOrd="0" presId="urn:microsoft.com/office/officeart/2005/8/layout/vList2"/>
    <dgm:cxn modelId="{4ED856C7-92CB-4188-8FCE-AB19DCB17D81}" type="presParOf" srcId="{E676AF9F-3459-483A-9AC1-DF21944739FA}" destId="{AB2E1B79-9908-42E4-84D5-C6C2497E4A55}" srcOrd="13" destOrd="0" presId="urn:microsoft.com/office/officeart/2005/8/layout/vList2"/>
    <dgm:cxn modelId="{883A7BE0-D304-4C69-9DF1-7DEA2284F20C}" type="presParOf" srcId="{E676AF9F-3459-483A-9AC1-DF21944739FA}" destId="{919FA5D1-7E8A-44E6-9ECB-89561C29111F}" srcOrd="14" destOrd="0" presId="urn:microsoft.com/office/officeart/2005/8/layout/vList2"/>
    <dgm:cxn modelId="{CFD6ACF0-E6DD-43B6-B1F4-8526F6020980}" type="presParOf" srcId="{E676AF9F-3459-483A-9AC1-DF21944739FA}" destId="{584D8F6A-B7ED-4B5A-BFB4-87137A816273}" srcOrd="15" destOrd="0" presId="urn:microsoft.com/office/officeart/2005/8/layout/vList2"/>
    <dgm:cxn modelId="{6CF0C65C-A9A6-47D4-AAB0-94554B4172E8}" type="presParOf" srcId="{E676AF9F-3459-483A-9AC1-DF21944739FA}" destId="{80522328-700B-4B60-B69A-EC6402B29E6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40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</a:t>
          </a:r>
          <a:r>
            <a:rPr lang="uk-UA" sz="36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Підвищення кваліфікації</a:t>
          </a:r>
          <a:endParaRPr lang="ru-RU" sz="44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 rtl="0">
            <a:spcAft>
              <a:spcPts val="0"/>
            </a:spcAft>
          </a:pPr>
          <a:r>
            <a:rPr lang="uk-UA" sz="44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Результати</a:t>
          </a:r>
        </a:p>
        <a:p>
          <a:pPr algn="ctr" rtl="0">
            <a:spcAft>
              <a:spcPts val="0"/>
            </a:spcAft>
          </a:pPr>
          <a:r>
            <a:rPr lang="uk-UA" sz="44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професійної діяльності</a:t>
          </a:r>
          <a:endParaRPr lang="ru-RU" sz="44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171247" custLinFactNeighborX="-361" custLinFactNeighborY="-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44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Життєве кредо</a:t>
          </a:r>
          <a:endParaRPr lang="ru-RU" sz="44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4000" b="1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Педагогічне кредо</a:t>
          </a:r>
          <a:endParaRPr lang="ru-RU" sz="40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Y="90519" custLinFactNeighborX="-36" custLinFactNeighborY="-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C06648-F139-4BB4-AF69-842A006DB392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029B3B-1B4B-4CA3-8AAC-EFCF0644B884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uk-UA" sz="2000" b="1" i="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2000" b="1" i="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3DD5232-4C5E-4DD6-BF93-4C2B1EEF3A4F}" type="parTrans" cxnId="{3B095566-5B37-44A6-91BD-300E0E30452B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929989F-FF62-47DD-80E9-FE860B833B4B}" type="sibTrans" cxnId="{3B095566-5B37-44A6-91BD-300E0E30452B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gm:spPr>
      <dgm:t>
        <a:bodyPr/>
        <a:lstStyle/>
        <a:p>
          <a:pPr algn="ctr"/>
          <a:endParaRPr lang="ru-RU" sz="28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3388585-37F3-4978-9655-5F10EA9FD051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uk-UA" sz="2000" b="1" i="0" cap="none" spc="0" dirty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2000" b="1" i="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D45AF6FD-A691-4557-BFA3-36808C704160}" type="parTrans" cxnId="{2F35ED9E-C507-414D-B3AB-037AD4ACAC3A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8BBE56C-3D96-43C5-AF6E-CE12E89BF53B}" type="sibTrans" cxnId="{2F35ED9E-C507-414D-B3AB-037AD4ACAC3A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gm:spPr>
      <dgm:t>
        <a:bodyPr/>
        <a:lstStyle/>
        <a:p>
          <a:pPr algn="ctr"/>
          <a:endParaRPr lang="ru-RU" sz="28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1C8BAB9-CE76-40C7-B196-E5CE63E33BC2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uk-UA" sz="2000" b="1" i="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2000" b="1" i="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EFB89551-8822-4C58-A38B-3F6CC4B0D607}" type="parTrans" cxnId="{37223A11-7BB2-41D0-A75B-D6A1067E4C43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5C8D4924-1961-4A64-AAD9-7B4E231C2FBB}" type="sibTrans" cxnId="{37223A11-7BB2-41D0-A75B-D6A1067E4C43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gm:spPr>
      <dgm:t>
        <a:bodyPr/>
        <a:lstStyle/>
        <a:p>
          <a:pPr algn="ctr"/>
          <a:endParaRPr lang="ru-RU" sz="28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B1B339FE-60A4-4725-B37D-C776C6D2F319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uk-UA" sz="2000" b="1" i="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A00CA987-B24B-4F32-B617-ED3E007E17D9}" type="parTrans" cxnId="{68EFF9C0-6935-4C73-B8AC-D6D8E77798E8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98717826-4A3E-4D60-9C57-1EC37E103D86}" type="sibTrans" cxnId="{68EFF9C0-6935-4C73-B8AC-D6D8E77798E8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gm:spPr>
      <dgm:t>
        <a:bodyPr/>
        <a:lstStyle/>
        <a:p>
          <a:pPr algn="ctr"/>
          <a:endParaRPr lang="ru-RU" sz="28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FBA2E8E0-3A13-4225-87A2-3BF73266172D}">
      <dgm:prSet custT="1"/>
      <dgm:spPr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uk-UA" sz="2000" b="1" i="0" cap="none" spc="0" dirty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2000" b="1" i="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452DD4F1-AD83-4C3C-A1C5-A86138AF45E4}" type="parTrans" cxnId="{2980CBDA-6306-4AF2-9FC1-59FA6524DEAB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3B4F13E8-DFAB-442D-8D48-A924AF692FEF}" type="sibTrans" cxnId="{2980CBDA-6306-4AF2-9FC1-59FA6524DEAB}">
      <dgm:prSet/>
      <dgm:spPr/>
      <dgm:t>
        <a:bodyPr/>
        <a:lstStyle/>
        <a:p>
          <a:pPr algn="ctr"/>
          <a:endParaRPr lang="ru-RU" sz="2000" b="1" i="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gm:t>
    </dgm:pt>
    <dgm:pt modelId="{995FF8C9-9BBD-40F5-B8FF-5DBB49874C45}" type="pres">
      <dgm:prSet presAssocID="{41C06648-F139-4BB4-AF69-842A006DB3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AD13A-5F10-4811-997C-191F7FDCE6FE}" type="pres">
      <dgm:prSet presAssocID="{41C06648-F139-4BB4-AF69-842A006DB392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F9B3AFAB-F4D2-4F22-AF87-EFB2BB5E5096}" type="pres">
      <dgm:prSet presAssocID="{41C06648-F139-4BB4-AF69-842A006DB392}" presName="FiveNodes_1" presStyleLbl="node1" presStyleIdx="0" presStyleCnt="5" custLinFactNeighborX="-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61839-3409-49DC-ADDD-1F0F049D88F4}" type="pres">
      <dgm:prSet presAssocID="{41C06648-F139-4BB4-AF69-842A006DB392}" presName="FiveNodes_2" presStyleLbl="node1" presStyleIdx="1" presStyleCnt="5" custLinFactNeighborX="280" custLinFactNeighborY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DD6AA-016B-4558-B74D-FF05583A7CB9}" type="pres">
      <dgm:prSet presAssocID="{41C06648-F139-4BB4-AF69-842A006DB3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94BE8-5157-483B-95F6-258A20A924DC}" type="pres">
      <dgm:prSet presAssocID="{41C06648-F139-4BB4-AF69-842A006DB3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88596-C81D-464D-A7B5-879B645E411B}" type="pres">
      <dgm:prSet presAssocID="{41C06648-F139-4BB4-AF69-842A006DB3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24CD9-05AD-4903-BF63-52250412EDF0}" type="pres">
      <dgm:prSet presAssocID="{41C06648-F139-4BB4-AF69-842A006DB3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2760-5D3E-4173-AA94-5204A4772AF2}" type="pres">
      <dgm:prSet presAssocID="{41C06648-F139-4BB4-AF69-842A006DB3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5BD72-A23E-4AC5-8E7A-2111A5D22BE0}" type="pres">
      <dgm:prSet presAssocID="{41C06648-F139-4BB4-AF69-842A006DB3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425AD-6E9B-4E6E-BB7D-59271DF57B5D}" type="pres">
      <dgm:prSet presAssocID="{41C06648-F139-4BB4-AF69-842A006DB3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9F7A1-CD0D-4A70-89C0-D46A51C3720A}" type="pres">
      <dgm:prSet presAssocID="{41C06648-F139-4BB4-AF69-842A006DB3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7010C-E77F-400D-8B95-B30B254FAFC0}" type="pres">
      <dgm:prSet presAssocID="{41C06648-F139-4BB4-AF69-842A006DB3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42487-ADE1-4747-82A8-1C99D433D0B7}" type="pres">
      <dgm:prSet presAssocID="{41C06648-F139-4BB4-AF69-842A006DB3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0F5A-71C1-4BF2-B904-ACE9C256792D}" type="pres">
      <dgm:prSet presAssocID="{41C06648-F139-4BB4-AF69-842A006DB3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DAEA0-8E14-4AA1-A876-8FC21AA1D91E}" type="pres">
      <dgm:prSet presAssocID="{41C06648-F139-4BB4-AF69-842A006DB3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046484-A01A-49D6-BA33-EE71486CA6A9}" type="presOf" srcId="{FBA2E8E0-3A13-4225-87A2-3BF73266172D}" destId="{F99DAEA0-8E14-4AA1-A876-8FC21AA1D91E}" srcOrd="1" destOrd="0" presId="urn:microsoft.com/office/officeart/2005/8/layout/vProcess5"/>
    <dgm:cxn modelId="{CE7C1C34-DA62-47D2-A1D1-35818DFA5763}" type="presOf" srcId="{31C8BAB9-CE76-40C7-B196-E5CE63E33BC2}" destId="{7DD42487-ADE1-4747-82A8-1C99D433D0B7}" srcOrd="1" destOrd="0" presId="urn:microsoft.com/office/officeart/2005/8/layout/vProcess5"/>
    <dgm:cxn modelId="{D9F5A696-306E-4A48-BB24-DF2DC953606F}" type="presOf" srcId="{98717826-4A3E-4D60-9C57-1EC37E103D86}" destId="{F50425AD-6E9B-4E6E-BB7D-59271DF57B5D}" srcOrd="0" destOrd="0" presId="urn:microsoft.com/office/officeart/2005/8/layout/vProcess5"/>
    <dgm:cxn modelId="{175065CD-4ED3-4449-B98C-E9EDA1972A0E}" type="presOf" srcId="{43388585-37F3-4978-9655-5F10EA9FD051}" destId="{6BF61839-3409-49DC-ADDD-1F0F049D88F4}" srcOrd="0" destOrd="0" presId="urn:microsoft.com/office/officeart/2005/8/layout/vProcess5"/>
    <dgm:cxn modelId="{3B095566-5B37-44A6-91BD-300E0E30452B}" srcId="{41C06648-F139-4BB4-AF69-842A006DB392}" destId="{B0029B3B-1B4B-4CA3-8AAC-EFCF0644B884}" srcOrd="0" destOrd="0" parTransId="{33DD5232-4C5E-4DD6-BF93-4C2B1EEF3A4F}" sibTransId="{4929989F-FF62-47DD-80E9-FE860B833B4B}"/>
    <dgm:cxn modelId="{E0613FA7-7128-42E8-92AB-FAC5E5742A4B}" type="presOf" srcId="{B0029B3B-1B4B-4CA3-8AAC-EFCF0644B884}" destId="{F9B3AFAB-F4D2-4F22-AF87-EFB2BB5E5096}" srcOrd="0" destOrd="0" presId="urn:microsoft.com/office/officeart/2005/8/layout/vProcess5"/>
    <dgm:cxn modelId="{D54344D2-B166-4751-AC81-B471C1555695}" type="presOf" srcId="{B0029B3B-1B4B-4CA3-8AAC-EFCF0644B884}" destId="{8139F7A1-CD0D-4A70-89C0-D46A51C3720A}" srcOrd="1" destOrd="0" presId="urn:microsoft.com/office/officeart/2005/8/layout/vProcess5"/>
    <dgm:cxn modelId="{03B6E5CC-DCD9-46C4-BF75-93B5DC95A8F2}" type="presOf" srcId="{5C8D4924-1961-4A64-AAD9-7B4E231C2FBB}" destId="{C8C5BD72-A23E-4AC5-8E7A-2111A5D22BE0}" srcOrd="0" destOrd="0" presId="urn:microsoft.com/office/officeart/2005/8/layout/vProcess5"/>
    <dgm:cxn modelId="{7CA4B4C9-1EC1-46F7-B962-18573F0B76BB}" type="presOf" srcId="{B1B339FE-60A4-4725-B37D-C776C6D2F319}" destId="{83194BE8-5157-483B-95F6-258A20A924DC}" srcOrd="0" destOrd="0" presId="urn:microsoft.com/office/officeart/2005/8/layout/vProcess5"/>
    <dgm:cxn modelId="{77839CCB-D20A-4577-BD62-1D4028070764}" type="presOf" srcId="{4929989F-FF62-47DD-80E9-FE860B833B4B}" destId="{58E24CD9-05AD-4903-BF63-52250412EDF0}" srcOrd="0" destOrd="0" presId="urn:microsoft.com/office/officeart/2005/8/layout/vProcess5"/>
    <dgm:cxn modelId="{F8134D19-CA77-4C10-8A9B-1D4951155336}" type="presOf" srcId="{F8BBE56C-3D96-43C5-AF6E-CE12E89BF53B}" destId="{EB8C2760-5D3E-4173-AA94-5204A4772AF2}" srcOrd="0" destOrd="0" presId="urn:microsoft.com/office/officeart/2005/8/layout/vProcess5"/>
    <dgm:cxn modelId="{37223A11-7BB2-41D0-A75B-D6A1067E4C43}" srcId="{41C06648-F139-4BB4-AF69-842A006DB392}" destId="{31C8BAB9-CE76-40C7-B196-E5CE63E33BC2}" srcOrd="2" destOrd="0" parTransId="{EFB89551-8822-4C58-A38B-3F6CC4B0D607}" sibTransId="{5C8D4924-1961-4A64-AAD9-7B4E231C2FBB}"/>
    <dgm:cxn modelId="{EAF753B0-AEE4-419C-B020-38A0F4972A08}" type="presOf" srcId="{41C06648-F139-4BB4-AF69-842A006DB392}" destId="{995FF8C9-9BBD-40F5-B8FF-5DBB49874C45}" srcOrd="0" destOrd="0" presId="urn:microsoft.com/office/officeart/2005/8/layout/vProcess5"/>
    <dgm:cxn modelId="{64DB3999-76E2-4B4D-B8C3-CFAC61532D3D}" type="presOf" srcId="{43388585-37F3-4978-9655-5F10EA9FD051}" destId="{A897010C-E77F-400D-8B95-B30B254FAFC0}" srcOrd="1" destOrd="0" presId="urn:microsoft.com/office/officeart/2005/8/layout/vProcess5"/>
    <dgm:cxn modelId="{9D2B185A-803F-4A6C-AA60-6E5A4C098C4E}" type="presOf" srcId="{B1B339FE-60A4-4725-B37D-C776C6D2F319}" destId="{2D5F0F5A-71C1-4BF2-B904-ACE9C256792D}" srcOrd="1" destOrd="0" presId="urn:microsoft.com/office/officeart/2005/8/layout/vProcess5"/>
    <dgm:cxn modelId="{68EFF9C0-6935-4C73-B8AC-D6D8E77798E8}" srcId="{41C06648-F139-4BB4-AF69-842A006DB392}" destId="{B1B339FE-60A4-4725-B37D-C776C6D2F319}" srcOrd="3" destOrd="0" parTransId="{A00CA987-B24B-4F32-B617-ED3E007E17D9}" sibTransId="{98717826-4A3E-4D60-9C57-1EC37E103D86}"/>
    <dgm:cxn modelId="{8F4A2F75-189F-4DDD-BE30-E9440C18F1C4}" type="presOf" srcId="{31C8BAB9-CE76-40C7-B196-E5CE63E33BC2}" destId="{20CDD6AA-016B-4558-B74D-FF05583A7CB9}" srcOrd="0" destOrd="0" presId="urn:microsoft.com/office/officeart/2005/8/layout/vProcess5"/>
    <dgm:cxn modelId="{2F35ED9E-C507-414D-B3AB-037AD4ACAC3A}" srcId="{41C06648-F139-4BB4-AF69-842A006DB392}" destId="{43388585-37F3-4978-9655-5F10EA9FD051}" srcOrd="1" destOrd="0" parTransId="{D45AF6FD-A691-4557-BFA3-36808C704160}" sibTransId="{F8BBE56C-3D96-43C5-AF6E-CE12E89BF53B}"/>
    <dgm:cxn modelId="{6B7F21C2-F4E1-4584-826F-E047A46FE5AA}" type="presOf" srcId="{FBA2E8E0-3A13-4225-87A2-3BF73266172D}" destId="{6D788596-C81D-464D-A7B5-879B645E411B}" srcOrd="0" destOrd="0" presId="urn:microsoft.com/office/officeart/2005/8/layout/vProcess5"/>
    <dgm:cxn modelId="{2980CBDA-6306-4AF2-9FC1-59FA6524DEAB}" srcId="{41C06648-F139-4BB4-AF69-842A006DB392}" destId="{FBA2E8E0-3A13-4225-87A2-3BF73266172D}" srcOrd="4" destOrd="0" parTransId="{452DD4F1-AD83-4C3C-A1C5-A86138AF45E4}" sibTransId="{3B4F13E8-DFAB-442D-8D48-A924AF692FEF}"/>
    <dgm:cxn modelId="{E0E0B224-36D2-4528-9579-89853A91B1D9}" type="presParOf" srcId="{995FF8C9-9BBD-40F5-B8FF-5DBB49874C45}" destId="{BDDAD13A-5F10-4811-997C-191F7FDCE6FE}" srcOrd="0" destOrd="0" presId="urn:microsoft.com/office/officeart/2005/8/layout/vProcess5"/>
    <dgm:cxn modelId="{9FE1436C-FD13-494B-9654-1092112025B4}" type="presParOf" srcId="{995FF8C9-9BBD-40F5-B8FF-5DBB49874C45}" destId="{F9B3AFAB-F4D2-4F22-AF87-EFB2BB5E5096}" srcOrd="1" destOrd="0" presId="urn:microsoft.com/office/officeart/2005/8/layout/vProcess5"/>
    <dgm:cxn modelId="{E0F6CB0A-4A86-4FB0-AB03-78BE51E61BEC}" type="presParOf" srcId="{995FF8C9-9BBD-40F5-B8FF-5DBB49874C45}" destId="{6BF61839-3409-49DC-ADDD-1F0F049D88F4}" srcOrd="2" destOrd="0" presId="urn:microsoft.com/office/officeart/2005/8/layout/vProcess5"/>
    <dgm:cxn modelId="{62D310FB-C0E0-4F2B-9D43-FDBCD0BBD97E}" type="presParOf" srcId="{995FF8C9-9BBD-40F5-B8FF-5DBB49874C45}" destId="{20CDD6AA-016B-4558-B74D-FF05583A7CB9}" srcOrd="3" destOrd="0" presId="urn:microsoft.com/office/officeart/2005/8/layout/vProcess5"/>
    <dgm:cxn modelId="{812F557C-4827-47E7-AB09-279C39D022FE}" type="presParOf" srcId="{995FF8C9-9BBD-40F5-B8FF-5DBB49874C45}" destId="{83194BE8-5157-483B-95F6-258A20A924DC}" srcOrd="4" destOrd="0" presId="urn:microsoft.com/office/officeart/2005/8/layout/vProcess5"/>
    <dgm:cxn modelId="{09891ADD-96D1-4C92-9ADB-222B1A0291C5}" type="presParOf" srcId="{995FF8C9-9BBD-40F5-B8FF-5DBB49874C45}" destId="{6D788596-C81D-464D-A7B5-879B645E411B}" srcOrd="5" destOrd="0" presId="urn:microsoft.com/office/officeart/2005/8/layout/vProcess5"/>
    <dgm:cxn modelId="{0131B96B-D1AD-4989-A114-BDE8688A9FED}" type="presParOf" srcId="{995FF8C9-9BBD-40F5-B8FF-5DBB49874C45}" destId="{58E24CD9-05AD-4903-BF63-52250412EDF0}" srcOrd="6" destOrd="0" presId="urn:microsoft.com/office/officeart/2005/8/layout/vProcess5"/>
    <dgm:cxn modelId="{3CF69A4B-C715-4339-9D9E-14864DEFFD8C}" type="presParOf" srcId="{995FF8C9-9BBD-40F5-B8FF-5DBB49874C45}" destId="{EB8C2760-5D3E-4173-AA94-5204A4772AF2}" srcOrd="7" destOrd="0" presId="urn:microsoft.com/office/officeart/2005/8/layout/vProcess5"/>
    <dgm:cxn modelId="{32DEC051-9AEA-4370-9A91-3289C4600DCD}" type="presParOf" srcId="{995FF8C9-9BBD-40F5-B8FF-5DBB49874C45}" destId="{C8C5BD72-A23E-4AC5-8E7A-2111A5D22BE0}" srcOrd="8" destOrd="0" presId="urn:microsoft.com/office/officeart/2005/8/layout/vProcess5"/>
    <dgm:cxn modelId="{91EDA208-F78A-41BA-B074-5DB377EE6B36}" type="presParOf" srcId="{995FF8C9-9BBD-40F5-B8FF-5DBB49874C45}" destId="{F50425AD-6E9B-4E6E-BB7D-59271DF57B5D}" srcOrd="9" destOrd="0" presId="urn:microsoft.com/office/officeart/2005/8/layout/vProcess5"/>
    <dgm:cxn modelId="{73A2FEC6-A013-4C2A-BF59-36420927E862}" type="presParOf" srcId="{995FF8C9-9BBD-40F5-B8FF-5DBB49874C45}" destId="{8139F7A1-CD0D-4A70-89C0-D46A51C3720A}" srcOrd="10" destOrd="0" presId="urn:microsoft.com/office/officeart/2005/8/layout/vProcess5"/>
    <dgm:cxn modelId="{02406224-89FA-4366-A6DA-9AF2C92812F0}" type="presParOf" srcId="{995FF8C9-9BBD-40F5-B8FF-5DBB49874C45}" destId="{A897010C-E77F-400D-8B95-B30B254FAFC0}" srcOrd="11" destOrd="0" presId="urn:microsoft.com/office/officeart/2005/8/layout/vProcess5"/>
    <dgm:cxn modelId="{A0FB7A6D-4023-4B1D-A5BA-E7B13166F47D}" type="presParOf" srcId="{995FF8C9-9BBD-40F5-B8FF-5DBB49874C45}" destId="{7DD42487-ADE1-4747-82A8-1C99D433D0B7}" srcOrd="12" destOrd="0" presId="urn:microsoft.com/office/officeart/2005/8/layout/vProcess5"/>
    <dgm:cxn modelId="{ADB13F54-926A-432F-A086-2FE05BED5F6E}" type="presParOf" srcId="{995FF8C9-9BBD-40F5-B8FF-5DBB49874C45}" destId="{2D5F0F5A-71C1-4BF2-B904-ACE9C256792D}" srcOrd="13" destOrd="0" presId="urn:microsoft.com/office/officeart/2005/8/layout/vProcess5"/>
    <dgm:cxn modelId="{00829272-A35D-4E3D-BDDB-B94F575B99D5}" type="presParOf" srcId="{995FF8C9-9BBD-40F5-B8FF-5DBB49874C45}" destId="{F99DAEA0-8E14-4AA1-A876-8FC21AA1D91E}" srcOrd="14" destOrd="0" presId="urn:microsoft.com/office/officeart/2005/8/layout/vProcess5"/>
  </dgm:cxnLst>
  <dgm:bg>
    <a:effectLst>
      <a:glow rad="228600">
        <a:schemeClr val="accent4">
          <a:satMod val="175000"/>
          <a:alpha val="40000"/>
        </a:schemeClr>
      </a:glow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59393F-A030-43CA-A4AF-086E3B06E8E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B1154-5A06-4302-BEC4-2A1708E45F8C}">
      <dgm:prSet custT="1"/>
      <dgm:spPr>
        <a:solidFill>
          <a:srgbClr val="4CDDF9"/>
        </a:solidFill>
        <a:ln w="28575" cmpd="thickThin">
          <a:solidFill>
            <a:srgbClr val="00B0F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uk-UA" sz="44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  </a:t>
          </a:r>
          <a:r>
            <a:rPr lang="uk-UA" sz="3600" i="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Мої педагогічні принципи</a:t>
          </a:r>
          <a:endParaRPr lang="ru-RU" sz="4000" i="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0FA15D2-6D9E-4F2B-A1DD-CBA2A3EA2DAE}" type="parTrans" cxnId="{ADEB5D9D-F039-48B5-944F-9FC543DF140E}">
      <dgm:prSet/>
      <dgm:spPr/>
      <dgm:t>
        <a:bodyPr/>
        <a:lstStyle/>
        <a:p>
          <a:endParaRPr lang="ru-RU"/>
        </a:p>
      </dgm:t>
    </dgm:pt>
    <dgm:pt modelId="{6FF4FCC8-EBE2-4E67-8321-3704C9F54B56}" type="sibTrans" cxnId="{ADEB5D9D-F039-48B5-944F-9FC543DF140E}">
      <dgm:prSet/>
      <dgm:spPr/>
      <dgm:t>
        <a:bodyPr/>
        <a:lstStyle/>
        <a:p>
          <a:endParaRPr lang="ru-RU"/>
        </a:p>
      </dgm:t>
    </dgm:pt>
    <dgm:pt modelId="{FE7EA8C9-778D-4822-B55A-EE988D595431}" type="pres">
      <dgm:prSet presAssocID="{FD59393F-A030-43CA-A4AF-086E3B06E8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3AF4E5F-AC29-45EF-9536-6FA9E06DE939}" type="pres">
      <dgm:prSet presAssocID="{FD59393F-A030-43CA-A4AF-086E3B06E8EC}" presName="Name1" presStyleCnt="0"/>
      <dgm:spPr/>
    </dgm:pt>
    <dgm:pt modelId="{2FB585E7-606A-4BDF-AE81-EE3614CF6D66}" type="pres">
      <dgm:prSet presAssocID="{FD59393F-A030-43CA-A4AF-086E3B06E8EC}" presName="cycle" presStyleCnt="0"/>
      <dgm:spPr/>
    </dgm:pt>
    <dgm:pt modelId="{B0F7588B-50C9-4B42-96C6-9CF0C701FC61}" type="pres">
      <dgm:prSet presAssocID="{FD59393F-A030-43CA-A4AF-086E3B06E8EC}" presName="srcNode" presStyleLbl="node1" presStyleIdx="0" presStyleCnt="1"/>
      <dgm:spPr/>
    </dgm:pt>
    <dgm:pt modelId="{2274601A-1F63-49E8-90AA-9D17011F3339}" type="pres">
      <dgm:prSet presAssocID="{FD59393F-A030-43CA-A4AF-086E3B06E8EC}" presName="conn" presStyleLbl="parChTrans1D2" presStyleIdx="0" presStyleCnt="1"/>
      <dgm:spPr/>
      <dgm:t>
        <a:bodyPr/>
        <a:lstStyle/>
        <a:p>
          <a:endParaRPr lang="ru-RU"/>
        </a:p>
      </dgm:t>
    </dgm:pt>
    <dgm:pt modelId="{8A3228A4-25E9-4367-87A0-931B5636FE07}" type="pres">
      <dgm:prSet presAssocID="{FD59393F-A030-43CA-A4AF-086E3B06E8EC}" presName="extraNode" presStyleLbl="node1" presStyleIdx="0" presStyleCnt="1"/>
      <dgm:spPr/>
    </dgm:pt>
    <dgm:pt modelId="{3AC87797-788B-4CBC-B8AB-76FAABB26147}" type="pres">
      <dgm:prSet presAssocID="{FD59393F-A030-43CA-A4AF-086E3B06E8EC}" presName="dstNode" presStyleLbl="node1" presStyleIdx="0" presStyleCnt="1"/>
      <dgm:spPr/>
    </dgm:pt>
    <dgm:pt modelId="{D63D293C-19B1-4FBA-A617-81050A1B7CE9}" type="pres">
      <dgm:prSet presAssocID="{CFEB1154-5A06-4302-BEC4-2A1708E45F8C}" presName="text_1" presStyleLbl="node1" presStyleIdx="0" presStyleCnt="1" custScaleX="108055" custScaleY="90519" custLinFactNeighborX="-3678" custLinFactNeighborY="-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F0D7-ABB7-4C10-8496-EBB0D61F6FD3}" type="pres">
      <dgm:prSet presAssocID="{CFEB1154-5A06-4302-BEC4-2A1708E45F8C}" presName="accent_1" presStyleCnt="0"/>
      <dgm:spPr/>
    </dgm:pt>
    <dgm:pt modelId="{C13168EE-8316-4946-8527-EBC0389EF930}" type="pres">
      <dgm:prSet presAssocID="{CFEB1154-5A06-4302-BEC4-2A1708E45F8C}" presName="accentRepeatNode" presStyleLbl="solidFgAcc1" presStyleIdx="0" presStyleCnt="1" custScaleX="67683" custScaleY="60981" custLinFactNeighborX="5652" custLinFactNeighborY="-209"/>
      <dgm:spPr/>
    </dgm:pt>
  </dgm:ptLst>
  <dgm:cxnLst>
    <dgm:cxn modelId="{ADEB5D9D-F039-48B5-944F-9FC543DF140E}" srcId="{FD59393F-A030-43CA-A4AF-086E3B06E8EC}" destId="{CFEB1154-5A06-4302-BEC4-2A1708E45F8C}" srcOrd="0" destOrd="0" parTransId="{40FA15D2-6D9E-4F2B-A1DD-CBA2A3EA2DAE}" sibTransId="{6FF4FCC8-EBE2-4E67-8321-3704C9F54B56}"/>
    <dgm:cxn modelId="{5B2105E8-6B45-4A06-A980-AC4475A7F469}" type="presOf" srcId="{CFEB1154-5A06-4302-BEC4-2A1708E45F8C}" destId="{D63D293C-19B1-4FBA-A617-81050A1B7CE9}" srcOrd="0" destOrd="0" presId="urn:microsoft.com/office/officeart/2008/layout/VerticalCurvedList"/>
    <dgm:cxn modelId="{67A61DDD-BE1B-4900-8D84-3EB7753A9B6C}" type="presOf" srcId="{6FF4FCC8-EBE2-4E67-8321-3704C9F54B56}" destId="{2274601A-1F63-49E8-90AA-9D17011F3339}" srcOrd="0" destOrd="0" presId="urn:microsoft.com/office/officeart/2008/layout/VerticalCurvedList"/>
    <dgm:cxn modelId="{777BB29D-FDE9-4F19-B6FB-FA71F3E2B20C}" type="presOf" srcId="{FD59393F-A030-43CA-A4AF-086E3B06E8EC}" destId="{FE7EA8C9-778D-4822-B55A-EE988D595431}" srcOrd="0" destOrd="0" presId="urn:microsoft.com/office/officeart/2008/layout/VerticalCurvedList"/>
    <dgm:cxn modelId="{8E508B65-F849-4252-B73C-242C3F387DAF}" type="presParOf" srcId="{FE7EA8C9-778D-4822-B55A-EE988D595431}" destId="{E3AF4E5F-AC29-45EF-9536-6FA9E06DE939}" srcOrd="0" destOrd="0" presId="urn:microsoft.com/office/officeart/2008/layout/VerticalCurvedList"/>
    <dgm:cxn modelId="{D53334D9-AAA6-4F29-B20F-BB07D98620D0}" type="presParOf" srcId="{E3AF4E5F-AC29-45EF-9536-6FA9E06DE939}" destId="{2FB585E7-606A-4BDF-AE81-EE3614CF6D66}" srcOrd="0" destOrd="0" presId="urn:microsoft.com/office/officeart/2008/layout/VerticalCurvedList"/>
    <dgm:cxn modelId="{C9DA77A0-6406-4D1E-9255-4167A7102D37}" type="presParOf" srcId="{2FB585E7-606A-4BDF-AE81-EE3614CF6D66}" destId="{B0F7588B-50C9-4B42-96C6-9CF0C701FC61}" srcOrd="0" destOrd="0" presId="urn:microsoft.com/office/officeart/2008/layout/VerticalCurvedList"/>
    <dgm:cxn modelId="{47C33FC4-30FE-4B99-B44A-A5E157A75806}" type="presParOf" srcId="{2FB585E7-606A-4BDF-AE81-EE3614CF6D66}" destId="{2274601A-1F63-49E8-90AA-9D17011F3339}" srcOrd="1" destOrd="0" presId="urn:microsoft.com/office/officeart/2008/layout/VerticalCurvedList"/>
    <dgm:cxn modelId="{D050DF8C-800B-4EF8-8DDF-04CE8E88DE84}" type="presParOf" srcId="{2FB585E7-606A-4BDF-AE81-EE3614CF6D66}" destId="{8A3228A4-25E9-4367-87A0-931B5636FE07}" srcOrd="2" destOrd="0" presId="urn:microsoft.com/office/officeart/2008/layout/VerticalCurvedList"/>
    <dgm:cxn modelId="{09AA857D-C966-451D-AD8E-AA1C4528906F}" type="presParOf" srcId="{2FB585E7-606A-4BDF-AE81-EE3614CF6D66}" destId="{3AC87797-788B-4CBC-B8AB-76FAABB26147}" srcOrd="3" destOrd="0" presId="urn:microsoft.com/office/officeart/2008/layout/VerticalCurvedList"/>
    <dgm:cxn modelId="{A3FE365A-C396-40EC-8381-02C14AE1F2F8}" type="presParOf" srcId="{E3AF4E5F-AC29-45EF-9536-6FA9E06DE939}" destId="{D63D293C-19B1-4FBA-A617-81050A1B7CE9}" srcOrd="1" destOrd="0" presId="urn:microsoft.com/office/officeart/2008/layout/VerticalCurvedList"/>
    <dgm:cxn modelId="{1E9DDC82-5958-4C30-85BE-56B1AB21DDDA}" type="presParOf" srcId="{E3AF4E5F-AC29-45EF-9536-6FA9E06DE939}" destId="{BCCCF0D7-ABB7-4C10-8496-EBB0D61F6FD3}" srcOrd="2" destOrd="0" presId="urn:microsoft.com/office/officeart/2008/layout/VerticalCurvedList"/>
    <dgm:cxn modelId="{8F25F378-539C-431B-8FC3-BA835008D0AD}" type="presParOf" srcId="{BCCCF0D7-ABB7-4C10-8496-EBB0D61F6FD3}" destId="{C13168EE-8316-4946-8527-EBC0389EF9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34E872-2C3B-4855-BC0C-EFE40046CF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E54EA8-64D3-45A0-9D48-8F3C49C21D9E}">
      <dgm:prSet/>
      <dgm:spPr>
        <a:solidFill>
          <a:srgbClr val="C8FFF9"/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ru-RU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</a:t>
          </a: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здоров’я </a:t>
          </a:r>
          <a:r>
            <a:rPr lang="ru-RU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дитини</a:t>
          </a: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gm:t>
    </dgm:pt>
    <dgm:pt modelId="{AA1DD002-51A3-433D-9F63-C694E476B58A}" type="parTrans" cxnId="{17436D87-84EB-48D8-BCE3-F68222CEA098}">
      <dgm:prSet/>
      <dgm:spPr/>
      <dgm:t>
        <a:bodyPr/>
        <a:lstStyle/>
        <a:p>
          <a:endParaRPr lang="ru-RU"/>
        </a:p>
      </dgm:t>
    </dgm:pt>
    <dgm:pt modelId="{DDFF86C9-CD07-43B6-9354-53D9CEAB014C}" type="sibTrans" cxnId="{17436D87-84EB-48D8-BCE3-F68222CEA098}">
      <dgm:prSet/>
      <dgm:spPr/>
      <dgm:t>
        <a:bodyPr/>
        <a:lstStyle/>
        <a:p>
          <a:endParaRPr lang="ru-RU"/>
        </a:p>
      </dgm:t>
    </dgm:pt>
    <dgm:pt modelId="{DED08AE7-2A5C-4C62-A446-84778E7DFE13}" type="pres">
      <dgm:prSet presAssocID="{F734E872-2C3B-4855-BC0C-EFE40046CF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BC15F-64C3-4729-9A60-063321EDD3EF}" type="pres">
      <dgm:prSet presAssocID="{17E54EA8-64D3-45A0-9D48-8F3C49C21D9E}" presName="parentText" presStyleLbl="node1" presStyleIdx="0" presStyleCnt="1" custLinFactNeighborX="-4842" custLinFactNeighborY="-67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36D87-84EB-48D8-BCE3-F68222CEA098}" srcId="{F734E872-2C3B-4855-BC0C-EFE40046CFE2}" destId="{17E54EA8-64D3-45A0-9D48-8F3C49C21D9E}" srcOrd="0" destOrd="0" parTransId="{AA1DD002-51A3-433D-9F63-C694E476B58A}" sibTransId="{DDFF86C9-CD07-43B6-9354-53D9CEAB014C}"/>
    <dgm:cxn modelId="{654A0E72-E66F-467C-80EE-AAEE9FECC0EB}" type="presOf" srcId="{F734E872-2C3B-4855-BC0C-EFE40046CFE2}" destId="{DED08AE7-2A5C-4C62-A446-84778E7DFE13}" srcOrd="0" destOrd="0" presId="urn:microsoft.com/office/officeart/2005/8/layout/vList2"/>
    <dgm:cxn modelId="{49A165F3-8B28-4F64-AAC3-2BE71A34938E}" type="presOf" srcId="{17E54EA8-64D3-45A0-9D48-8F3C49C21D9E}" destId="{B56BC15F-64C3-4729-9A60-063321EDD3EF}" srcOrd="0" destOrd="0" presId="urn:microsoft.com/office/officeart/2005/8/layout/vList2"/>
    <dgm:cxn modelId="{2CEA8507-4058-4EE7-B642-2805C9385C8C}" type="presParOf" srcId="{DED08AE7-2A5C-4C62-A446-84778E7DFE13}" destId="{B56BC15F-64C3-4729-9A60-063321EDD3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1379303" y="-234506"/>
          <a:ext cx="1801030" cy="1801030"/>
        </a:xfrm>
        <a:prstGeom prst="blockArc">
          <a:avLst>
            <a:gd name="adj1" fmla="val 18900000"/>
            <a:gd name="adj2" fmla="val 2700000"/>
            <a:gd name="adj3" fmla="val 11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410395" y="368820"/>
          <a:ext cx="7723928" cy="594376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644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Портфоліо вчителя - це…</a:t>
          </a:r>
          <a:endParaRPr lang="ru-RU" sz="40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sp:txBody>
      <dsp:txXfrm>
        <a:off x="410395" y="368820"/>
        <a:ext cx="7723928" cy="594376"/>
      </dsp:txXfrm>
    </dsp:sp>
    <dsp:sp modelId="{C13168EE-8316-4946-8527-EBC0389EF930}">
      <dsp:nvSpPr>
        <dsp:cNvPr id="0" name=""/>
        <dsp:cNvSpPr/>
      </dsp:nvSpPr>
      <dsp:spPr>
        <a:xfrm>
          <a:off x="0" y="255613"/>
          <a:ext cx="820790" cy="820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F63B-B216-48DF-899F-85A701AC2D29}">
      <dsp:nvSpPr>
        <dsp:cNvPr id="0" name=""/>
        <dsp:cNvSpPr/>
      </dsp:nvSpPr>
      <dsp:spPr>
        <a:xfrm>
          <a:off x="0" y="0"/>
          <a:ext cx="3965608" cy="740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Призводить до </a:t>
          </a:r>
          <a:r>
            <a:rPr lang="ru-RU" sz="1600" kern="1200" dirty="0" err="1"/>
            <a:t>гіподинамії</a:t>
          </a:r>
          <a:r>
            <a:rPr lang="ru-RU" sz="1600" kern="1200" dirty="0"/>
            <a:t> </a:t>
          </a:r>
        </a:p>
      </dsp:txBody>
      <dsp:txXfrm>
        <a:off x="36132" y="36132"/>
        <a:ext cx="3893344" cy="667901"/>
      </dsp:txXfrm>
    </dsp:sp>
    <dsp:sp modelId="{7B90D14A-4EF9-4AF1-90AA-E36231E68377}">
      <dsp:nvSpPr>
        <dsp:cNvPr id="0" name=""/>
        <dsp:cNvSpPr/>
      </dsp:nvSpPr>
      <dsp:spPr>
        <a:xfrm>
          <a:off x="0" y="795238"/>
          <a:ext cx="3965608" cy="74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    Призводить до </a:t>
          </a:r>
          <a:r>
            <a:rPr lang="ru-RU" sz="1600" kern="1200" dirty="0" err="1"/>
            <a:t>порушення</a:t>
          </a:r>
          <a:r>
            <a:rPr lang="ru-RU" sz="1600" kern="1200" dirty="0"/>
            <a:t> </a:t>
          </a:r>
          <a:r>
            <a:rPr lang="ru-RU" sz="1600" kern="1200" dirty="0" err="1"/>
            <a:t>постави</a:t>
          </a:r>
          <a:endParaRPr lang="ru-RU" sz="1600" kern="1200" dirty="0"/>
        </a:p>
      </dsp:txBody>
      <dsp:txXfrm>
        <a:off x="36227" y="831465"/>
        <a:ext cx="3893154" cy="669657"/>
      </dsp:txXfrm>
    </dsp:sp>
    <dsp:sp modelId="{E689083E-2E75-4B58-AF9A-2F929EF90AE9}">
      <dsp:nvSpPr>
        <dsp:cNvPr id="0" name=""/>
        <dsp:cNvSpPr/>
      </dsp:nvSpPr>
      <dsp:spPr>
        <a:xfrm>
          <a:off x="0" y="1583429"/>
          <a:ext cx="3965608" cy="66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        Призводить до </a:t>
          </a:r>
          <a:r>
            <a:rPr lang="ru-RU" sz="1600" kern="1200" dirty="0" err="1"/>
            <a:t>порушення</a:t>
          </a:r>
          <a:r>
            <a:rPr lang="ru-RU" sz="1600" kern="1200" dirty="0"/>
            <a:t> </a:t>
          </a:r>
          <a:r>
            <a:rPr lang="ru-RU" sz="1600" kern="1200" dirty="0" err="1"/>
            <a:t>зору</a:t>
          </a:r>
          <a:endParaRPr lang="ru-RU" sz="1600" kern="1200" dirty="0"/>
        </a:p>
      </dsp:txBody>
      <dsp:txXfrm>
        <a:off x="32608" y="1616037"/>
        <a:ext cx="3900392" cy="6027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42298-15AD-41A0-9F28-ABE0DE24B55A}">
      <dsp:nvSpPr>
        <dsp:cNvPr id="0" name=""/>
        <dsp:cNvSpPr/>
      </dsp:nvSpPr>
      <dsp:spPr>
        <a:xfrm>
          <a:off x="0" y="0"/>
          <a:ext cx="3946358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Зростання </a:t>
          </a:r>
          <a:r>
            <a:rPr lang="ru-RU" sz="1600" kern="1200" dirty="0" err="1"/>
            <a:t>навчального</a:t>
          </a:r>
          <a:r>
            <a:rPr lang="ru-RU" sz="1600" kern="1200" dirty="0"/>
            <a:t> </a:t>
          </a:r>
          <a:r>
            <a:rPr lang="ru-RU" sz="1600" kern="1200" dirty="0" err="1"/>
            <a:t>навантаження</a:t>
          </a:r>
          <a:endParaRPr lang="ru-RU" sz="1600" kern="1200" dirty="0"/>
        </a:p>
      </dsp:txBody>
      <dsp:txXfrm>
        <a:off x="35661" y="35661"/>
        <a:ext cx="3875036" cy="659196"/>
      </dsp:txXfrm>
    </dsp:sp>
    <dsp:sp modelId="{DA6771E7-80CF-4478-92A5-B1D285608E9B}">
      <dsp:nvSpPr>
        <dsp:cNvPr id="0" name=""/>
        <dsp:cNvSpPr/>
      </dsp:nvSpPr>
      <dsp:spPr>
        <a:xfrm>
          <a:off x="0" y="816027"/>
          <a:ext cx="3946358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Діти</a:t>
          </a:r>
          <a:r>
            <a:rPr lang="ru-RU" sz="1600" kern="1200" dirty="0"/>
            <a:t> все </a:t>
          </a:r>
          <a:r>
            <a:rPr lang="ru-RU" sz="1600" kern="1200" dirty="0" err="1"/>
            <a:t>більше</a:t>
          </a:r>
          <a:r>
            <a:rPr lang="ru-RU" sz="1600" kern="1200" dirty="0"/>
            <a:t> часу </a:t>
          </a:r>
          <a:r>
            <a:rPr lang="ru-RU" sz="1600" kern="1200" dirty="0" err="1"/>
            <a:t>проводять</a:t>
          </a:r>
          <a:r>
            <a:rPr lang="ru-RU" sz="1600" kern="1200" dirty="0"/>
            <a:t> за переглядом </a:t>
          </a:r>
          <a:r>
            <a:rPr lang="ru-RU" sz="1600" kern="1200" dirty="0" err="1"/>
            <a:t>фільмів</a:t>
          </a:r>
          <a:r>
            <a:rPr lang="ru-RU" sz="1600" kern="1200" dirty="0"/>
            <a:t> </a:t>
          </a:r>
        </a:p>
      </dsp:txBody>
      <dsp:txXfrm>
        <a:off x="35661" y="851688"/>
        <a:ext cx="3875036" cy="659196"/>
      </dsp:txXfrm>
    </dsp:sp>
    <dsp:sp modelId="{AEBDB9E5-2047-469D-8A85-C9297AB05B20}">
      <dsp:nvSpPr>
        <dsp:cNvPr id="0" name=""/>
        <dsp:cNvSpPr/>
      </dsp:nvSpPr>
      <dsp:spPr>
        <a:xfrm>
          <a:off x="0" y="1615665"/>
          <a:ext cx="3946358" cy="73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Проводять</a:t>
          </a:r>
          <a:r>
            <a:rPr lang="ru-RU" sz="1600" kern="1200" dirty="0"/>
            <a:t> </a:t>
          </a:r>
          <a:r>
            <a:rPr lang="ru-RU" sz="1600" kern="1200" dirty="0" err="1"/>
            <a:t>багато</a:t>
          </a:r>
          <a:r>
            <a:rPr lang="ru-RU" sz="1600" kern="1200" dirty="0"/>
            <a:t> часу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за </a:t>
          </a:r>
          <a:r>
            <a:rPr lang="ru-RU" sz="1600" kern="1200" dirty="0" err="1"/>
            <a:t>комп’ютерними</a:t>
          </a:r>
          <a:r>
            <a:rPr lang="ru-RU" sz="1600" kern="1200" dirty="0"/>
            <a:t> </a:t>
          </a:r>
          <a:r>
            <a:rPr lang="ru-RU" sz="1600" kern="1200" dirty="0" err="1"/>
            <a:t>іграми</a:t>
          </a:r>
          <a:endParaRPr lang="ru-RU" sz="1600" kern="1200" dirty="0"/>
        </a:p>
      </dsp:txBody>
      <dsp:txXfrm>
        <a:off x="35661" y="1651326"/>
        <a:ext cx="3875036" cy="6591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1BEC-CBDC-490F-A20E-5B810966AE52}">
      <dsp:nvSpPr>
        <dsp:cNvPr id="0" name=""/>
        <dsp:cNvSpPr/>
      </dsp:nvSpPr>
      <dsp:spPr>
        <a:xfrm rot="5400000">
          <a:off x="1877590" y="305202"/>
          <a:ext cx="2526463" cy="27019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/>
            <a:t>Ігровий метод 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Фронтальний метод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/>
            <a:t>Наочний метод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Змагальний метод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/>
            <a:t>Інтерактивні методи</a:t>
          </a:r>
          <a:endParaRPr lang="ru-RU" sz="2000" kern="1200" dirty="0"/>
        </a:p>
      </dsp:txBody>
      <dsp:txXfrm rot="-5400000">
        <a:off x="1789840" y="516284"/>
        <a:ext cx="2578632" cy="2279799"/>
      </dsp:txXfrm>
    </dsp:sp>
    <dsp:sp modelId="{2F894F05-A225-4C3D-9822-6D186136B2C2}">
      <dsp:nvSpPr>
        <dsp:cNvPr id="0" name=""/>
        <dsp:cNvSpPr/>
      </dsp:nvSpPr>
      <dsp:spPr>
        <a:xfrm>
          <a:off x="0" y="0"/>
          <a:ext cx="1662788" cy="3312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/>
            <a:t>Урок</a:t>
          </a:r>
          <a:endParaRPr lang="ru-RU" sz="4500" kern="1200" dirty="0"/>
        </a:p>
      </dsp:txBody>
      <dsp:txXfrm>
        <a:off x="81171" y="81171"/>
        <a:ext cx="1500446" cy="31500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61FA-DF14-45B4-9118-347518F5EC3D}">
      <dsp:nvSpPr>
        <dsp:cNvPr id="0" name=""/>
        <dsp:cNvSpPr/>
      </dsp:nvSpPr>
      <dsp:spPr>
        <a:xfrm rot="5400000">
          <a:off x="1321704" y="802122"/>
          <a:ext cx="3509526" cy="20870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/>
            <a:t>Самостійні заняття фізичними вправами спортом</a:t>
          </a:r>
          <a:endParaRPr lang="ru-RU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Заняття в спортивних секціях та гуртках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Масові фізкультурно-спортивні заходи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Дистанційні методи навчання</a:t>
          </a:r>
          <a:endParaRPr lang="ru-RU" sz="1700" kern="1200" dirty="0"/>
        </a:p>
      </dsp:txBody>
      <dsp:txXfrm rot="-5400000">
        <a:off x="2032947" y="192761"/>
        <a:ext cx="1985159" cy="3305764"/>
      </dsp:txXfrm>
    </dsp:sp>
    <dsp:sp modelId="{849D762E-567A-4544-97BC-CCA5F5D89DAD}">
      <dsp:nvSpPr>
        <dsp:cNvPr id="0" name=""/>
        <dsp:cNvSpPr/>
      </dsp:nvSpPr>
      <dsp:spPr>
        <a:xfrm>
          <a:off x="928" y="0"/>
          <a:ext cx="2031711" cy="36912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Позаурочні форми роботи:</a:t>
          </a:r>
          <a:endParaRPr lang="ru-RU" sz="2600" kern="1200" dirty="0"/>
        </a:p>
      </dsp:txBody>
      <dsp:txXfrm>
        <a:off x="100108" y="99180"/>
        <a:ext cx="1833351" cy="34929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03E9A-08DD-4DAC-B4B3-007818C6F8E6}">
      <dsp:nvSpPr>
        <dsp:cNvPr id="0" name=""/>
        <dsp:cNvSpPr/>
      </dsp:nvSpPr>
      <dsp:spPr>
        <a:xfrm>
          <a:off x="5802" y="287437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 здоров'я</a:t>
          </a:r>
          <a:endParaRPr lang="ru-RU" sz="19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77" y="317912"/>
        <a:ext cx="1673233" cy="979560"/>
      </dsp:txXfrm>
    </dsp:sp>
    <dsp:sp modelId="{EE6EE1F9-0ABA-4D2D-8E77-4D31B2958104}">
      <dsp:nvSpPr>
        <dsp:cNvPr id="0" name=""/>
        <dsp:cNvSpPr/>
      </dsp:nvSpPr>
      <dsp:spPr>
        <a:xfrm>
          <a:off x="1892593" y="592653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2593" y="678668"/>
        <a:ext cx="257352" cy="258047"/>
      </dsp:txXfrm>
    </dsp:sp>
    <dsp:sp modelId="{A237E532-96F8-4AF4-81B8-F271BD356227}">
      <dsp:nvSpPr>
        <dsp:cNvPr id="0" name=""/>
        <dsp:cNvSpPr/>
      </dsp:nvSpPr>
      <dsp:spPr>
        <a:xfrm>
          <a:off x="2433658" y="287437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Гурток з фізичної культури</a:t>
          </a:r>
          <a:endParaRPr lang="ru-RU" sz="1900" b="1" i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133" y="317912"/>
        <a:ext cx="1673233" cy="979560"/>
      </dsp:txXfrm>
    </dsp:sp>
    <dsp:sp modelId="{1441AFF1-B029-4E61-9585-447EB20A6465}">
      <dsp:nvSpPr>
        <dsp:cNvPr id="0" name=""/>
        <dsp:cNvSpPr/>
      </dsp:nvSpPr>
      <dsp:spPr>
        <a:xfrm>
          <a:off x="4320450" y="592653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0450" y="678668"/>
        <a:ext cx="257352" cy="258047"/>
      </dsp:txXfrm>
    </dsp:sp>
    <dsp:sp modelId="{D8167CDD-FAF4-434F-95D4-3AE0540A6E3C}">
      <dsp:nvSpPr>
        <dsp:cNvPr id="0" name=""/>
        <dsp:cNvSpPr/>
      </dsp:nvSpPr>
      <dsp:spPr>
        <a:xfrm>
          <a:off x="4861515" y="287437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Змагання</a:t>
          </a:r>
          <a:endParaRPr lang="ru-RU" sz="1900" b="1" i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1990" y="317912"/>
        <a:ext cx="1673233" cy="979560"/>
      </dsp:txXfrm>
    </dsp:sp>
    <dsp:sp modelId="{228D1E86-3BE8-4C34-8720-650ACC949A2E}">
      <dsp:nvSpPr>
        <dsp:cNvPr id="0" name=""/>
        <dsp:cNvSpPr/>
      </dsp:nvSpPr>
      <dsp:spPr>
        <a:xfrm rot="5400000">
          <a:off x="5544783" y="1449339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599583" y="1480554"/>
        <a:ext cx="258047" cy="257352"/>
      </dsp:txXfrm>
    </dsp:sp>
    <dsp:sp modelId="{F29D47BF-6813-45D0-8E87-74DD142DE48B}">
      <dsp:nvSpPr>
        <dsp:cNvPr id="0" name=""/>
        <dsp:cNvSpPr/>
      </dsp:nvSpPr>
      <dsp:spPr>
        <a:xfrm>
          <a:off x="4861515" y="2021620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Конкурси</a:t>
          </a:r>
          <a:endParaRPr lang="ru-RU" sz="1900" b="1" i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1990" y="2052095"/>
        <a:ext cx="1673233" cy="979560"/>
      </dsp:txXfrm>
    </dsp:sp>
    <dsp:sp modelId="{30D73EA2-FB04-4EF5-A4BF-9E763F38E164}">
      <dsp:nvSpPr>
        <dsp:cNvPr id="0" name=""/>
        <dsp:cNvSpPr/>
      </dsp:nvSpPr>
      <dsp:spPr>
        <a:xfrm rot="10800000">
          <a:off x="4341260" y="2326836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51554" y="2412851"/>
        <a:ext cx="257352" cy="258047"/>
      </dsp:txXfrm>
    </dsp:sp>
    <dsp:sp modelId="{FA2F2BFB-DF76-45FC-8FB1-C51BA6E460CA}">
      <dsp:nvSpPr>
        <dsp:cNvPr id="0" name=""/>
        <dsp:cNvSpPr/>
      </dsp:nvSpPr>
      <dsp:spPr>
        <a:xfrm>
          <a:off x="2433658" y="2021620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Танцювальні флешмоби</a:t>
          </a:r>
          <a:endParaRPr lang="ru-RU" sz="19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133" y="2052095"/>
        <a:ext cx="1673233" cy="979560"/>
      </dsp:txXfrm>
    </dsp:sp>
    <dsp:sp modelId="{F386B723-75E4-46A0-8F77-6222C491A257}">
      <dsp:nvSpPr>
        <dsp:cNvPr id="0" name=""/>
        <dsp:cNvSpPr/>
      </dsp:nvSpPr>
      <dsp:spPr>
        <a:xfrm rot="10800000">
          <a:off x="1913403" y="2326836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23697" y="2412851"/>
        <a:ext cx="257352" cy="258047"/>
      </dsp:txXfrm>
    </dsp:sp>
    <dsp:sp modelId="{80406F6A-D8E1-4884-8FD5-680B23D43906}">
      <dsp:nvSpPr>
        <dsp:cNvPr id="0" name=""/>
        <dsp:cNvSpPr/>
      </dsp:nvSpPr>
      <dsp:spPr>
        <a:xfrm>
          <a:off x="5802" y="2021620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Спортивно-масові заходи</a:t>
          </a:r>
          <a:endParaRPr lang="ru-RU" sz="19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77" y="2052095"/>
        <a:ext cx="1673233" cy="979560"/>
      </dsp:txXfrm>
    </dsp:sp>
    <dsp:sp modelId="{679F37C1-2092-4284-80B7-A26657C11772}">
      <dsp:nvSpPr>
        <dsp:cNvPr id="0" name=""/>
        <dsp:cNvSpPr/>
      </dsp:nvSpPr>
      <dsp:spPr>
        <a:xfrm rot="5400000">
          <a:off x="689070" y="3183523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43870" y="3214738"/>
        <a:ext cx="258047" cy="257352"/>
      </dsp:txXfrm>
    </dsp:sp>
    <dsp:sp modelId="{EF79FA63-A074-4BD2-9216-C1809A78B5D1}">
      <dsp:nvSpPr>
        <dsp:cNvPr id="0" name=""/>
        <dsp:cNvSpPr/>
      </dsp:nvSpPr>
      <dsp:spPr>
        <a:xfrm>
          <a:off x="5802" y="3755803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Тижні фізкультури та спорту</a:t>
          </a:r>
          <a:endParaRPr lang="ru-RU" sz="19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77" y="3786278"/>
        <a:ext cx="1673233" cy="979560"/>
      </dsp:txXfrm>
    </dsp:sp>
    <dsp:sp modelId="{4C494768-AF5E-4A27-854C-A779254C8ECA}">
      <dsp:nvSpPr>
        <dsp:cNvPr id="0" name=""/>
        <dsp:cNvSpPr/>
      </dsp:nvSpPr>
      <dsp:spPr>
        <a:xfrm>
          <a:off x="1892593" y="4061020"/>
          <a:ext cx="367646" cy="430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2593" y="4147035"/>
        <a:ext cx="257352" cy="258047"/>
      </dsp:txXfrm>
    </dsp:sp>
    <dsp:sp modelId="{E1CB73BA-99BA-4C42-86CE-A39494241902}">
      <dsp:nvSpPr>
        <dsp:cNvPr id="0" name=""/>
        <dsp:cNvSpPr/>
      </dsp:nvSpPr>
      <dsp:spPr>
        <a:xfrm>
          <a:off x="2433658" y="3755803"/>
          <a:ext cx="1734183" cy="1040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Спортивні  ігри</a:t>
          </a:r>
          <a:endParaRPr lang="ru-RU" sz="1900" b="1" i="1" kern="12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133" y="3786278"/>
        <a:ext cx="1673233" cy="9795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1762251" y="-298013"/>
          <a:ext cx="2297271" cy="2297271"/>
        </a:xfrm>
        <a:prstGeom prst="blockArc">
          <a:avLst>
            <a:gd name="adj1" fmla="val 18900000"/>
            <a:gd name="adj2" fmla="val 2700000"/>
            <a:gd name="adj3" fmla="val 9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518659" y="408343"/>
          <a:ext cx="6826379" cy="754736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181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Форми позакласної роботи</a:t>
          </a:r>
          <a:endParaRPr lang="ru-RU" sz="32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sp:txBody>
      <dsp:txXfrm>
        <a:off x="518659" y="408343"/>
        <a:ext cx="6826379" cy="754736"/>
      </dsp:txXfrm>
    </dsp:sp>
    <dsp:sp modelId="{C13168EE-8316-4946-8527-EBC0389EF930}">
      <dsp:nvSpPr>
        <dsp:cNvPr id="0" name=""/>
        <dsp:cNvSpPr/>
      </dsp:nvSpPr>
      <dsp:spPr>
        <a:xfrm>
          <a:off x="0" y="329504"/>
          <a:ext cx="1042234" cy="10422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DB8DF-5121-4FC0-8C6A-5F364E5B8FA5}">
      <dsp:nvSpPr>
        <dsp:cNvPr id="0" name=""/>
        <dsp:cNvSpPr/>
      </dsp:nvSpPr>
      <dsp:spPr>
        <a:xfrm>
          <a:off x="524307" y="848763"/>
          <a:ext cx="4100549" cy="4395819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40A6E-CEB9-4A6D-86F5-11084BA5A870}">
      <dsp:nvSpPr>
        <dsp:cNvPr id="0" name=""/>
        <dsp:cNvSpPr/>
      </dsp:nvSpPr>
      <dsp:spPr>
        <a:xfrm>
          <a:off x="2395943" y="77764"/>
          <a:ext cx="5207480" cy="1373933"/>
        </a:xfrm>
        <a:prstGeom prst="roundRect">
          <a:avLst/>
        </a:prstGeom>
        <a:solidFill>
          <a:srgbClr val="F0F29C"/>
        </a:solidFill>
        <a:ln w="41275" cap="flat" cmpd="thickThin" algn="ctr">
          <a:solidFill>
            <a:srgbClr val="00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 ПОЗАКЛАСНОЇ РОБОТИ:</a:t>
          </a:r>
        </a:p>
      </dsp:txBody>
      <dsp:txXfrm>
        <a:off x="2463013" y="144834"/>
        <a:ext cx="5073340" cy="1239793"/>
      </dsp:txXfrm>
    </dsp:sp>
    <dsp:sp modelId="{8F8161D7-9EF0-4D89-B4C7-AB140326F263}">
      <dsp:nvSpPr>
        <dsp:cNvPr id="0" name=""/>
        <dsp:cNvSpPr/>
      </dsp:nvSpPr>
      <dsp:spPr>
        <a:xfrm>
          <a:off x="3059504" y="2057662"/>
          <a:ext cx="3940970" cy="603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сприяти зміцненню здоров'я, загартовуванню організму, різнобічному фізичному розвитку учнів </a:t>
          </a:r>
          <a:endParaRPr lang="ru-RU" sz="1200" b="1" kern="1200" dirty="0"/>
        </a:p>
      </dsp:txBody>
      <dsp:txXfrm>
        <a:off x="3088986" y="2087144"/>
        <a:ext cx="3882006" cy="544970"/>
      </dsp:txXfrm>
    </dsp:sp>
    <dsp:sp modelId="{596318C6-7FDA-4ACC-A16D-7BA2AC751988}">
      <dsp:nvSpPr>
        <dsp:cNvPr id="0" name=""/>
        <dsp:cNvSpPr/>
      </dsp:nvSpPr>
      <dsp:spPr>
        <a:xfrm>
          <a:off x="3059504" y="2737088"/>
          <a:ext cx="3940970" cy="603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прищеплювати учням любов до систематичним занять фізичної культурою і спортом </a:t>
          </a:r>
          <a:endParaRPr lang="ru-RU" sz="1200" b="1" kern="1200" dirty="0"/>
        </a:p>
      </dsp:txBody>
      <dsp:txXfrm>
        <a:off x="3088986" y="2766570"/>
        <a:ext cx="3882006" cy="544970"/>
      </dsp:txXfrm>
    </dsp:sp>
    <dsp:sp modelId="{3712AC6F-2F69-46E4-937B-75E74FB4E8DC}">
      <dsp:nvSpPr>
        <dsp:cNvPr id="0" name=""/>
        <dsp:cNvSpPr/>
      </dsp:nvSpPr>
      <dsp:spPr>
        <a:xfrm>
          <a:off x="3059504" y="3416515"/>
          <a:ext cx="3940970" cy="603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поглиблювати   і розширювати знання, вміння, навички, одержані учнями під час уроків фізичної культури </a:t>
          </a:r>
          <a:endParaRPr lang="ru-RU" sz="1200" b="1" kern="1200" dirty="0"/>
        </a:p>
      </dsp:txBody>
      <dsp:txXfrm>
        <a:off x="3088986" y="3445997"/>
        <a:ext cx="3882006" cy="544970"/>
      </dsp:txXfrm>
    </dsp:sp>
    <dsp:sp modelId="{28577351-55BF-4DA0-9BBC-B24875F47AD0}">
      <dsp:nvSpPr>
        <dsp:cNvPr id="0" name=""/>
        <dsp:cNvSpPr/>
      </dsp:nvSpPr>
      <dsp:spPr>
        <a:xfrm>
          <a:off x="3059504" y="4095942"/>
          <a:ext cx="3940970" cy="603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організовувати здоровий відпочинок учнів</a:t>
          </a:r>
          <a:endParaRPr lang="ru-RU" sz="1200" b="1" kern="1200" dirty="0"/>
        </a:p>
      </dsp:txBody>
      <dsp:txXfrm>
        <a:off x="3088986" y="4125424"/>
        <a:ext cx="3882006" cy="544970"/>
      </dsp:txXfrm>
    </dsp:sp>
    <dsp:sp modelId="{065CA8ED-15DF-42EE-B282-FD83D9B7CA9E}">
      <dsp:nvSpPr>
        <dsp:cNvPr id="0" name=""/>
        <dsp:cNvSpPr/>
      </dsp:nvSpPr>
      <dsp:spPr>
        <a:xfrm>
          <a:off x="3059504" y="4775368"/>
          <a:ext cx="3940970" cy="603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сприяти у виконанні навчально-виховних завдань </a:t>
          </a:r>
          <a:endParaRPr lang="ru-RU" sz="1200" b="1" kern="1200" dirty="0"/>
        </a:p>
      </dsp:txBody>
      <dsp:txXfrm>
        <a:off x="3088986" y="4804850"/>
        <a:ext cx="3882006" cy="5449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096111" y="-762973"/>
          <a:ext cx="3189878" cy="3189878"/>
        </a:xfrm>
        <a:prstGeom prst="blockArc">
          <a:avLst>
            <a:gd name="adj1" fmla="val 18900000"/>
            <a:gd name="adj2" fmla="val 2700000"/>
            <a:gd name="adj3" fmla="val 6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1093755" y="60448"/>
          <a:ext cx="6630235" cy="1360725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763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6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Тиждень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6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 фізкультури і спорту</a:t>
          </a:r>
          <a:endParaRPr lang="ru-RU" sz="36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sp:txBody>
      <dsp:txXfrm>
        <a:off x="1093755" y="60448"/>
        <a:ext cx="6630235" cy="1360725"/>
      </dsp:txXfrm>
    </dsp:sp>
    <dsp:sp modelId="{C13168EE-8316-4946-8527-EBC0389EF930}">
      <dsp:nvSpPr>
        <dsp:cNvPr id="0" name=""/>
        <dsp:cNvSpPr/>
      </dsp:nvSpPr>
      <dsp:spPr>
        <a:xfrm>
          <a:off x="550194" y="117761"/>
          <a:ext cx="1441043" cy="144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450904" y="-412246"/>
          <a:ext cx="3189878" cy="3189878"/>
        </a:xfrm>
        <a:prstGeom prst="blockArc">
          <a:avLst>
            <a:gd name="adj1" fmla="val 18900000"/>
            <a:gd name="adj2" fmla="val 2700000"/>
            <a:gd name="adj3" fmla="val 6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717914" y="571177"/>
          <a:ext cx="7243388" cy="1043534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763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6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Олімпійський тиждень</a:t>
          </a:r>
          <a:endParaRPr lang="ru-RU" sz="36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sp:txBody>
      <dsp:txXfrm>
        <a:off x="717914" y="571177"/>
        <a:ext cx="7243388" cy="1043534"/>
      </dsp:txXfrm>
    </dsp:sp>
    <dsp:sp modelId="{C13168EE-8316-4946-8527-EBC0389EF930}">
      <dsp:nvSpPr>
        <dsp:cNvPr id="0" name=""/>
        <dsp:cNvSpPr/>
      </dsp:nvSpPr>
      <dsp:spPr>
        <a:xfrm>
          <a:off x="0" y="462171"/>
          <a:ext cx="1441043" cy="144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03114-1789-4606-8D15-1376134D721A}">
      <dsp:nvSpPr>
        <dsp:cNvPr id="0" name=""/>
        <dsp:cNvSpPr/>
      </dsp:nvSpPr>
      <dsp:spPr>
        <a:xfrm>
          <a:off x="0" y="15965"/>
          <a:ext cx="4737455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Хочеш бути </a:t>
          </a:r>
          <a:r>
            <a:rPr lang="ru-RU" sz="2000" b="1" i="0" kern="1200" dirty="0" err="1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ти</a:t>
          </a: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здоровим – </a:t>
          </a:r>
        </a:p>
      </dsp:txBody>
      <dsp:txXfrm>
        <a:off x="25759" y="41724"/>
        <a:ext cx="4685937" cy="476152"/>
      </dsp:txXfrm>
    </dsp:sp>
    <dsp:sp modelId="{EF3BAF68-6FB5-497F-BA64-8C267DA8F4CD}">
      <dsp:nvSpPr>
        <dsp:cNvPr id="0" name=""/>
        <dsp:cNvSpPr/>
      </dsp:nvSpPr>
      <dsp:spPr>
        <a:xfrm>
          <a:off x="0" y="575315"/>
          <a:ext cx="4737455" cy="52767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Про своє здоров’я дбай, </a:t>
          </a:r>
        </a:p>
      </dsp:txBody>
      <dsp:txXfrm>
        <a:off x="25759" y="601074"/>
        <a:ext cx="4685937" cy="476152"/>
      </dsp:txXfrm>
    </dsp:sp>
    <dsp:sp modelId="{5050356D-047E-4871-B48A-D5C1B5446C7D}">
      <dsp:nvSpPr>
        <dsp:cNvPr id="0" name=""/>
        <dsp:cNvSpPr/>
      </dsp:nvSpPr>
      <dsp:spPr>
        <a:xfrm>
          <a:off x="0" y="1134665"/>
          <a:ext cx="4737455" cy="527670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Спорт, змагання, фізкультуру,</a:t>
          </a:r>
        </a:p>
      </dsp:txBody>
      <dsp:txXfrm>
        <a:off x="25759" y="1160424"/>
        <a:ext cx="4685937" cy="476152"/>
      </dsp:txXfrm>
    </dsp:sp>
    <dsp:sp modelId="{3A97FDDA-D99A-4FBD-855C-50C08D375AFB}">
      <dsp:nvSpPr>
        <dsp:cNvPr id="0" name=""/>
        <dsp:cNvSpPr/>
      </dsp:nvSpPr>
      <dsp:spPr>
        <a:xfrm>
          <a:off x="0" y="1709981"/>
          <a:ext cx="4737455" cy="52767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Друже, </a:t>
          </a:r>
          <a:r>
            <a:rPr lang="ru-RU" sz="2000" b="1" i="0" kern="1200" dirty="0" err="1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ти</a:t>
          </a:r>
          <a:r>
            <a:rPr lang="ru-RU" sz="2000" b="1" i="0" kern="12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не забувай!</a:t>
          </a:r>
        </a:p>
      </dsp:txBody>
      <dsp:txXfrm>
        <a:off x="25759" y="1735740"/>
        <a:ext cx="4685937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04EB8-57B4-4FE2-AD3E-CB1C90027039}">
      <dsp:nvSpPr>
        <dsp:cNvPr id="0" name=""/>
        <dsp:cNvSpPr/>
      </dsp:nvSpPr>
      <dsp:spPr>
        <a:xfrm>
          <a:off x="0" y="0"/>
          <a:ext cx="4612941" cy="490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педагогічні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інновації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23965"/>
        <a:ext cx="4565011" cy="442990"/>
      </dsp:txXfrm>
    </dsp:sp>
    <dsp:sp modelId="{0D1CD27B-29EC-412F-8035-25609462C964}">
      <dsp:nvSpPr>
        <dsp:cNvPr id="0" name=""/>
        <dsp:cNvSpPr/>
      </dsp:nvSpPr>
      <dsp:spPr>
        <a:xfrm>
          <a:off x="0" y="501080"/>
          <a:ext cx="4612941" cy="490920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освітні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маршрути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525045"/>
        <a:ext cx="4565011" cy="442990"/>
      </dsp:txXfrm>
    </dsp:sp>
    <dsp:sp modelId="{2FD75252-D9AC-4F30-9561-C1D28ED3621F}">
      <dsp:nvSpPr>
        <dsp:cNvPr id="0" name=""/>
        <dsp:cNvSpPr/>
      </dsp:nvSpPr>
      <dsp:spPr>
        <a:xfrm>
          <a:off x="0" y="1001591"/>
          <a:ext cx="4612941" cy="49092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робота над собою</a:t>
          </a:r>
        </a:p>
      </dsp:txBody>
      <dsp:txXfrm>
        <a:off x="23965" y="1025556"/>
        <a:ext cx="4565011" cy="442990"/>
      </dsp:txXfrm>
    </dsp:sp>
    <dsp:sp modelId="{586CD02D-16FE-4F7E-91A4-18B57954D9CC}">
      <dsp:nvSpPr>
        <dsp:cNvPr id="0" name=""/>
        <dsp:cNvSpPr/>
      </dsp:nvSpPr>
      <dsp:spPr>
        <a:xfrm>
          <a:off x="0" y="1502102"/>
          <a:ext cx="4612941" cy="490920"/>
        </a:xfrm>
        <a:prstGeom prst="roundRect">
          <a:avLst/>
        </a:prstGeom>
        <a:solidFill>
          <a:schemeClr val="accent5">
            <a:hueOff val="-2757505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</a:t>
          </a:r>
          <a:r>
            <a:rPr lang="ru-RU" sz="1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технології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навчання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1526067"/>
        <a:ext cx="4565011" cy="442990"/>
      </dsp:txXfrm>
    </dsp:sp>
    <dsp:sp modelId="{6EDB4628-4C2F-4F81-A263-5B1BB2292DDA}">
      <dsp:nvSpPr>
        <dsp:cNvPr id="0" name=""/>
        <dsp:cNvSpPr/>
      </dsp:nvSpPr>
      <dsp:spPr>
        <a:xfrm>
          <a:off x="0" y="2002612"/>
          <a:ext cx="4612941" cy="49092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</a:t>
          </a:r>
          <a:r>
            <a:rPr lang="ru-RU" sz="1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фіксування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результатів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2026577"/>
        <a:ext cx="4565011" cy="442990"/>
      </dsp:txXfrm>
    </dsp:sp>
    <dsp:sp modelId="{FCEF5935-49DC-4496-AEA7-FCE8AF4B312E}">
      <dsp:nvSpPr>
        <dsp:cNvPr id="0" name=""/>
        <dsp:cNvSpPr/>
      </dsp:nvSpPr>
      <dsp:spPr>
        <a:xfrm>
          <a:off x="0" y="2503123"/>
          <a:ext cx="4612941" cy="490920"/>
        </a:xfrm>
        <a:prstGeom prst="roundRect">
          <a:avLst/>
        </a:prstGeom>
        <a:solidFill>
          <a:schemeClr val="accent5">
            <a:hueOff val="-4595841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оцінка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власних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досягнень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2527088"/>
        <a:ext cx="4565011" cy="442990"/>
      </dsp:txXfrm>
    </dsp:sp>
    <dsp:sp modelId="{CBF79357-8567-4317-9772-A2EC8A04460B}">
      <dsp:nvSpPr>
        <dsp:cNvPr id="0" name=""/>
        <dsp:cNvSpPr/>
      </dsp:nvSpPr>
      <dsp:spPr>
        <a:xfrm>
          <a:off x="0" y="3003634"/>
          <a:ext cx="4612941" cy="49092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любов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до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професії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3027599"/>
        <a:ext cx="4565011" cy="442990"/>
      </dsp:txXfrm>
    </dsp:sp>
    <dsp:sp modelId="{919FA5D1-7E8A-44E6-9ECB-89561C29111F}">
      <dsp:nvSpPr>
        <dsp:cNvPr id="0" name=""/>
        <dsp:cNvSpPr/>
      </dsp:nvSpPr>
      <dsp:spPr>
        <a:xfrm>
          <a:off x="0" y="3504145"/>
          <a:ext cx="4612941" cy="490920"/>
        </a:xfrm>
        <a:prstGeom prst="roundRect">
          <a:avLst/>
        </a:prstGeom>
        <a:solidFill>
          <a:schemeClr val="accent5">
            <a:hueOff val="-6434177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імпульс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до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активності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23965" y="3528110"/>
        <a:ext cx="4565011" cy="442990"/>
      </dsp:txXfrm>
    </dsp:sp>
    <dsp:sp modelId="{80522328-700B-4B60-B69A-EC6402B29E60}">
      <dsp:nvSpPr>
        <dsp:cNvPr id="0" name=""/>
        <dsp:cNvSpPr/>
      </dsp:nvSpPr>
      <dsp:spPr>
        <a:xfrm>
          <a:off x="0" y="4004655"/>
          <a:ext cx="4612941" cy="49092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</a:t>
          </a:r>
          <a:r>
            <a:rPr lang="ru-RU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–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об`єктивний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</a:t>
          </a:r>
          <a:r>
            <a:rPr lang="ru-RU" sz="18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погляд</a:t>
          </a:r>
          <a:r>
            <a:rPr lang="ru-RU" sz="1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 на себе</a:t>
          </a:r>
        </a:p>
      </dsp:txBody>
      <dsp:txXfrm>
        <a:off x="23965" y="4028620"/>
        <a:ext cx="4565011" cy="442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057460" y="-347180"/>
          <a:ext cx="2681459" cy="2681459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608662" y="552784"/>
          <a:ext cx="7961833" cy="881528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630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</a:t>
          </a:r>
          <a:r>
            <a:rPr lang="uk-UA" sz="36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Підвищення кваліфікації</a:t>
          </a:r>
          <a:endParaRPr lang="ru-RU" sz="44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sp:txBody>
      <dsp:txXfrm>
        <a:off x="608662" y="552784"/>
        <a:ext cx="7961833" cy="881528"/>
      </dsp:txXfrm>
    </dsp:sp>
    <dsp:sp modelId="{C13168EE-8316-4946-8527-EBC0389EF930}">
      <dsp:nvSpPr>
        <dsp:cNvPr id="0" name=""/>
        <dsp:cNvSpPr/>
      </dsp:nvSpPr>
      <dsp:spPr>
        <a:xfrm>
          <a:off x="0" y="384886"/>
          <a:ext cx="1217324" cy="121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1462747" y="-248421"/>
          <a:ext cx="1909759" cy="1909759"/>
        </a:xfrm>
        <a:prstGeom prst="blockArc">
          <a:avLst>
            <a:gd name="adj1" fmla="val 18900000"/>
            <a:gd name="adj2" fmla="val 2700000"/>
            <a:gd name="adj3" fmla="val 11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405752" y="56695"/>
          <a:ext cx="8189864" cy="1192750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751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4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Результати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44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професійної діяльності</a:t>
          </a:r>
          <a:endParaRPr lang="ru-RU" sz="44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Country Western Swing Black" panose="02000000000000000000" pitchFamily="2" charset="0"/>
          </a:endParaRPr>
        </a:p>
      </dsp:txBody>
      <dsp:txXfrm>
        <a:off x="405752" y="56695"/>
        <a:ext cx="8189864" cy="1192750"/>
      </dsp:txXfrm>
    </dsp:sp>
    <dsp:sp modelId="{C13168EE-8316-4946-8527-EBC0389EF930}">
      <dsp:nvSpPr>
        <dsp:cNvPr id="0" name=""/>
        <dsp:cNvSpPr/>
      </dsp:nvSpPr>
      <dsp:spPr>
        <a:xfrm>
          <a:off x="0" y="271140"/>
          <a:ext cx="870635" cy="8706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453170" y="-412246"/>
          <a:ext cx="3189878" cy="3189878"/>
        </a:xfrm>
        <a:prstGeom prst="blockArc">
          <a:avLst>
            <a:gd name="adj1" fmla="val 18900000"/>
            <a:gd name="adj2" fmla="val 2700000"/>
            <a:gd name="adj3" fmla="val 6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717262" y="663286"/>
          <a:ext cx="6031757" cy="1038813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76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Життєве кредо</a:t>
          </a:r>
          <a:endParaRPr lang="ru-RU" sz="44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sp:txBody>
      <dsp:txXfrm>
        <a:off x="717262" y="663286"/>
        <a:ext cx="6031757" cy="1038813"/>
      </dsp:txXfrm>
    </dsp:sp>
    <dsp:sp modelId="{C13168EE-8316-4946-8527-EBC0389EF930}">
      <dsp:nvSpPr>
        <dsp:cNvPr id="0" name=""/>
        <dsp:cNvSpPr/>
      </dsp:nvSpPr>
      <dsp:spPr>
        <a:xfrm>
          <a:off x="0" y="465430"/>
          <a:ext cx="1434524" cy="1434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451821" y="-412246"/>
          <a:ext cx="3189878" cy="3189878"/>
        </a:xfrm>
        <a:prstGeom prst="blockArc">
          <a:avLst>
            <a:gd name="adj1" fmla="val 18900000"/>
            <a:gd name="adj2" fmla="val 2700000"/>
            <a:gd name="adj3" fmla="val 6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716788" y="572296"/>
          <a:ext cx="6705297" cy="1041624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76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rPr>
            <a:t>Педагогічне кредо</a:t>
          </a:r>
          <a:endParaRPr lang="ru-RU" sz="40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Arial Black" panose="020B0A04020102020204" pitchFamily="34" charset="0"/>
          </a:endParaRPr>
        </a:p>
      </dsp:txBody>
      <dsp:txXfrm>
        <a:off x="716788" y="572296"/>
        <a:ext cx="6705297" cy="1041624"/>
      </dsp:txXfrm>
    </dsp:sp>
    <dsp:sp modelId="{C13168EE-8316-4946-8527-EBC0389EF930}">
      <dsp:nvSpPr>
        <dsp:cNvPr id="0" name=""/>
        <dsp:cNvSpPr/>
      </dsp:nvSpPr>
      <dsp:spPr>
        <a:xfrm>
          <a:off x="0" y="463490"/>
          <a:ext cx="1438405" cy="14384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AFAB-F4D2-4F22-AF87-EFB2BB5E5096}">
      <dsp:nvSpPr>
        <dsp:cNvPr id="0" name=""/>
        <dsp:cNvSpPr/>
      </dsp:nvSpPr>
      <dsp:spPr>
        <a:xfrm>
          <a:off x="0" y="0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Щоб вчити дітей – постійно вчися сам</a:t>
          </a:r>
          <a:endParaRPr lang="ru-RU" sz="2000" b="1" i="0" kern="120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25644" y="25644"/>
        <a:ext cx="4076983" cy="824250"/>
      </dsp:txXfrm>
    </dsp:sp>
    <dsp:sp modelId="{6BF61839-3409-49DC-ADDD-1F0F049D88F4}">
      <dsp:nvSpPr>
        <dsp:cNvPr id="0" name=""/>
        <dsp:cNvSpPr/>
      </dsp:nvSpPr>
      <dsp:spPr>
        <a:xfrm>
          <a:off x="396998" y="1009844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 dirty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Цінність знань - у їхньому практичному застосуванні</a:t>
          </a:r>
          <a:endParaRPr lang="ru-RU" sz="2000" b="1" i="0" kern="120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422642" y="1035488"/>
        <a:ext cx="4121157" cy="824250"/>
      </dsp:txXfrm>
    </dsp:sp>
    <dsp:sp modelId="{20CDD6AA-016B-4558-B74D-FF05583A7CB9}">
      <dsp:nvSpPr>
        <dsp:cNvPr id="0" name=""/>
        <dsp:cNvSpPr/>
      </dsp:nvSpPr>
      <dsp:spPr>
        <a:xfrm>
          <a:off x="765302" y="1994280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В кожній дитині є щось хороше – знайди його</a:t>
          </a:r>
          <a:endParaRPr lang="ru-RU" sz="2000" b="1" i="0" kern="120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790946" y="2019924"/>
        <a:ext cx="4121157" cy="824250"/>
      </dsp:txXfrm>
    </dsp:sp>
    <dsp:sp modelId="{83194BE8-5157-483B-95F6-258A20A924DC}">
      <dsp:nvSpPr>
        <dsp:cNvPr id="0" name=""/>
        <dsp:cNvSpPr/>
      </dsp:nvSpPr>
      <dsp:spPr>
        <a:xfrm>
          <a:off x="1147952" y="2991421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70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70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70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Дитина повинна реально оцінювати себе – це запорука успіху</a:t>
          </a:r>
          <a:endParaRPr lang="ru-RU" sz="2000" b="1" i="0" kern="120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173596" y="3017065"/>
        <a:ext cx="4121157" cy="824250"/>
      </dsp:txXfrm>
    </dsp:sp>
    <dsp:sp modelId="{6D788596-C81D-464D-A7B5-879B645E411B}">
      <dsp:nvSpPr>
        <dsp:cNvPr id="0" name=""/>
        <dsp:cNvSpPr/>
      </dsp:nvSpPr>
      <dsp:spPr>
        <a:xfrm>
          <a:off x="1530604" y="3988561"/>
          <a:ext cx="5124196" cy="875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cap="none" spc="0" dirty="0">
              <a:ln w="0"/>
              <a:solidFill>
                <a:schemeClr val="tx1"/>
              </a:solidFill>
              <a:effectLst/>
              <a:latin typeface="Bookman Old Style" panose="02050604050505020204" pitchFamily="18" charset="0"/>
            </a:rPr>
            <a:t>Добрий гумор – помічник вчителя</a:t>
          </a:r>
          <a:endParaRPr lang="ru-RU" sz="2000" b="1" i="0" kern="1200" cap="none" spc="0" dirty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1556248" y="4014205"/>
        <a:ext cx="4121157" cy="824250"/>
      </dsp:txXfrm>
    </dsp:sp>
    <dsp:sp modelId="{58E24CD9-05AD-4903-BF63-52250412EDF0}">
      <dsp:nvSpPr>
        <dsp:cNvPr id="0" name=""/>
        <dsp:cNvSpPr/>
      </dsp:nvSpPr>
      <dsp:spPr>
        <a:xfrm>
          <a:off x="4555096" y="639629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4683143" y="639629"/>
        <a:ext cx="313005" cy="428247"/>
      </dsp:txXfrm>
    </dsp:sp>
    <dsp:sp modelId="{EB8C2760-5D3E-4173-AA94-5204A4772AF2}">
      <dsp:nvSpPr>
        <dsp:cNvPr id="0" name=""/>
        <dsp:cNvSpPr/>
      </dsp:nvSpPr>
      <dsp:spPr>
        <a:xfrm>
          <a:off x="4937747" y="1636769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065794" y="1636769"/>
        <a:ext cx="313005" cy="428247"/>
      </dsp:txXfrm>
    </dsp:sp>
    <dsp:sp modelId="{C8C5BD72-A23E-4AC5-8E7A-2111A5D22BE0}">
      <dsp:nvSpPr>
        <dsp:cNvPr id="0" name=""/>
        <dsp:cNvSpPr/>
      </dsp:nvSpPr>
      <dsp:spPr>
        <a:xfrm>
          <a:off x="5320398" y="2619317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448445" y="2619317"/>
        <a:ext cx="313005" cy="428247"/>
      </dsp:txXfrm>
    </dsp:sp>
    <dsp:sp modelId="{F50425AD-6E9B-4E6E-BB7D-59271DF57B5D}">
      <dsp:nvSpPr>
        <dsp:cNvPr id="0" name=""/>
        <dsp:cNvSpPr/>
      </dsp:nvSpPr>
      <dsp:spPr>
        <a:xfrm>
          <a:off x="5703049" y="3626186"/>
          <a:ext cx="569099" cy="5690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softRound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cap="none" spc="0">
            <a:ln w="0"/>
            <a:solidFill>
              <a:schemeClr val="tx1"/>
            </a:solidFill>
            <a:effectLst/>
            <a:latin typeface="Bookman Old Style" panose="02050604050505020204" pitchFamily="18" charset="0"/>
          </a:endParaRPr>
        </a:p>
      </dsp:txBody>
      <dsp:txXfrm>
        <a:off x="5831096" y="3626186"/>
        <a:ext cx="313005" cy="428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601A-1F63-49E8-90AA-9D17011F3339}">
      <dsp:nvSpPr>
        <dsp:cNvPr id="0" name=""/>
        <dsp:cNvSpPr/>
      </dsp:nvSpPr>
      <dsp:spPr>
        <a:xfrm>
          <a:off x="-2428770" y="-364656"/>
          <a:ext cx="2818012" cy="2818012"/>
        </a:xfrm>
        <a:prstGeom prst="blockArc">
          <a:avLst>
            <a:gd name="adj1" fmla="val 18900000"/>
            <a:gd name="adj2" fmla="val 2700000"/>
            <a:gd name="adj3" fmla="val 7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293C-19B1-4FBA-A617-81050A1B7CE9}">
      <dsp:nvSpPr>
        <dsp:cNvPr id="0" name=""/>
        <dsp:cNvSpPr/>
      </dsp:nvSpPr>
      <dsp:spPr>
        <a:xfrm>
          <a:off x="0" y="529248"/>
          <a:ext cx="8734859" cy="926000"/>
        </a:xfrm>
        <a:prstGeom prst="rect">
          <a:avLst/>
        </a:prstGeom>
        <a:solidFill>
          <a:srgbClr val="4CDDF9"/>
        </a:solidFill>
        <a:ln w="28575" cap="flat" cmpd="thickThin" algn="ctr">
          <a:solidFill>
            <a:srgbClr val="00B0F0"/>
          </a:solidFill>
          <a:prstDash val="solid"/>
          <a:miter lim="800000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95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untry Western Swing Black" panose="02000000000000000000" pitchFamily="2" charset="0"/>
            </a:rPr>
            <a:t>   </a:t>
          </a:r>
          <a:r>
            <a:rPr lang="uk-UA" sz="3600" i="0" kern="1200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Мої педагогічні принципи</a:t>
          </a:r>
          <a:endParaRPr lang="ru-RU" sz="4000" i="0" kern="1200" dirty="0">
            <a:ln>
              <a:solidFill>
                <a:srgbClr val="0070C0"/>
              </a:solidFill>
            </a:ln>
            <a:solidFill>
              <a:srgbClr val="FFFF00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0" y="529248"/>
        <a:ext cx="8734859" cy="926000"/>
      </dsp:txXfrm>
    </dsp:sp>
    <dsp:sp modelId="{C13168EE-8316-4946-8527-EBC0389EF930}">
      <dsp:nvSpPr>
        <dsp:cNvPr id="0" name=""/>
        <dsp:cNvSpPr/>
      </dsp:nvSpPr>
      <dsp:spPr>
        <a:xfrm>
          <a:off x="12800" y="651783"/>
          <a:ext cx="865488" cy="779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BC15F-64C3-4729-9A60-063321EDD3EF}">
      <dsp:nvSpPr>
        <dsp:cNvPr id="0" name=""/>
        <dsp:cNvSpPr/>
      </dsp:nvSpPr>
      <dsp:spPr>
        <a:xfrm>
          <a:off x="0" y="0"/>
          <a:ext cx="5973825" cy="815490"/>
        </a:xfrm>
        <a:prstGeom prst="roundRect">
          <a:avLst/>
        </a:prstGeom>
        <a:solidFill>
          <a:srgbClr val="C8FFF9"/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Порушення</a:t>
          </a:r>
          <a:r>
            <a:rPr lang="ru-RU" sz="3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здоров’я </a:t>
          </a:r>
          <a:r>
            <a:rPr lang="ru-RU" sz="34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дитини</a:t>
          </a:r>
          <a:r>
            <a:rPr lang="ru-RU" sz="3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sp:txBody>
      <dsp:txXfrm>
        <a:off x="39809" y="39809"/>
        <a:ext cx="5894207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0CCF2-7FDC-468E-A251-A1F10B584CAA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3ECD5-0649-4D38-94D8-9B5F30D29F5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3ECD5-0649-4D38-94D8-9B5F30D29F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4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5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2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5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1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9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4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FF8D-706E-4000-B81C-7352EDBBF8E5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37FC-D937-4F3B-AA9E-1AEFC74C06A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44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sspng-american-football-ball-game-sport-5ad7f7d5b16a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2" y="5104132"/>
            <a:ext cx="1467893" cy="14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89" y="5031497"/>
            <a:ext cx="1247008" cy="12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1415" y="1872478"/>
            <a:ext cx="6772503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вчителя</a:t>
            </a:r>
          </a:p>
          <a:p>
            <a:pPr algn="ctr"/>
            <a:r>
              <a:rPr lang="uk-UA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фізичної</a:t>
            </a: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культури</a:t>
            </a:r>
            <a:r>
              <a:rPr lang="uk-UA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(КЗО «Вакулівська спеціальна школа»ДОР»</a:t>
            </a:r>
            <a:r>
              <a:rPr lang="uk-UA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uk-UA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40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Юрія Губаренко </a:t>
            </a:r>
            <a:endParaRPr lang="ru-RU" sz="4000" b="1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AutoShape 9"/>
          <p:cNvSpPr txBox="1">
            <a:spLocks noChangeArrowheads="1"/>
          </p:cNvSpPr>
          <p:nvPr/>
        </p:nvSpPr>
        <p:spPr>
          <a:xfrm>
            <a:off x="1685397" y="318143"/>
            <a:ext cx="5879081" cy="1246557"/>
          </a:xfrm>
          <a:prstGeom prst="roundRect">
            <a:avLst>
              <a:gd name="adj" fmla="val 24207"/>
            </a:avLst>
          </a:prstGeom>
          <a:pattFill prst="pct5">
            <a:fgClr>
              <a:srgbClr val="339933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Портфоліо</a:t>
            </a:r>
            <a:r>
              <a:rPr lang="uk-UA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399348"/>
            <a:ext cx="2829310" cy="387627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" y="2482264"/>
            <a:ext cx="2829310" cy="36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убаренко\Desktop\Сканированніе документі\2023-11-29\0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854467" y="-375080"/>
            <a:ext cx="5435065" cy="80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Губаренко\Desktop\Сканированніе документі\2023-11-29\0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913422" y="-324452"/>
            <a:ext cx="5427846" cy="81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Губаренко\Desktop\Сканированніе документі\2023-11-29\00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045367" y="-178067"/>
            <a:ext cx="5236147" cy="7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Губаренко\Desktop\Сканированніе документі\2023-11-29\01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097768" y="57841"/>
            <a:ext cx="5017428" cy="74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339" y="-373376"/>
            <a:ext cx="5257799" cy="8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>
          <a:xfrm>
            <a:off x="833593" y="2194560"/>
            <a:ext cx="7771392" cy="3475799"/>
          </a:xfrm>
          <a:prstGeom prst="verticalScroll">
            <a:avLst>
              <a:gd name="adj" fmla="val 12243"/>
            </a:avLst>
          </a:prstGeom>
          <a:pattFill prst="pct5">
            <a:fgClr>
              <a:srgbClr val="66FF66"/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Щоб уникати помилок,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треба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набратися</a:t>
            </a: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Щоб набратися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досвіду</a:t>
            </a: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треба робити </a:t>
            </a:r>
            <a:r>
              <a:rPr lang="ru-RU" sz="36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помилки</a:t>
            </a: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!</a:t>
            </a:r>
            <a:endParaRPr lang="ru-RU" sz="3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6860942"/>
              </p:ext>
            </p:extLst>
          </p:nvPr>
        </p:nvGraphicFramePr>
        <p:xfrm>
          <a:off x="1180486" y="108306"/>
          <a:ext cx="6749020" cy="23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9" y="573939"/>
            <a:ext cx="1533248" cy="154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338" name="Picture 2" descr="Physical Activity Vector Art, Icons, and Graphics for Free Download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9" y="5750761"/>
            <a:ext cx="2491287" cy="11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9457618"/>
              </p:ext>
            </p:extLst>
          </p:nvPr>
        </p:nvGraphicFramePr>
        <p:xfrm>
          <a:off x="826077" y="-77974"/>
          <a:ext cx="7424500" cy="23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4" y="334609"/>
            <a:ext cx="1533248" cy="154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426629" y="2341657"/>
            <a:ext cx="8489481" cy="4138865"/>
          </a:xfrm>
          <a:prstGeom prst="verticalScroll">
            <a:avLst>
              <a:gd name="adj" fmla="val 12243"/>
            </a:avLst>
          </a:prstGeom>
          <a:pattFill prst="pct5">
            <a:fgClr>
              <a:srgbClr val="66FF66"/>
            </a:fgClr>
            <a:bgClr>
              <a:schemeClr val="bg1"/>
            </a:bgClr>
          </a:patt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2329" y="2931724"/>
            <a:ext cx="74980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Здоров'я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родини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- здоров'я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дитини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</a:t>
            </a:r>
            <a:endParaRPr lang="ru-RU" sz="2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В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цю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істину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вкладено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глибокий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зміст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</a:t>
            </a:r>
            <a:endParaRPr lang="ru-RU" sz="2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Здорова родина - здорова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дитина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!</a:t>
            </a:r>
            <a:b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цих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двох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поняттях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прокладено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міст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.</a:t>
            </a:r>
            <a:b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Хай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міст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цей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єднає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батьків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дітей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</a:t>
            </a:r>
            <a:b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Щоб правильно й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радісно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жити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,</a:t>
            </a:r>
            <a:b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Іти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по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життю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із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девізом</a:t>
            </a:r>
            <a: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в руках:</a:t>
            </a:r>
            <a:br>
              <a:rPr lang="ru-RU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Здоров'я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потрібно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цінити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!»</a:t>
            </a:r>
            <a:endParaRPr lang="ru-RU" sz="2400" b="1" i="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Picture 2" descr="Physical activity and depression | Nature Human Behaviour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12" y="1568919"/>
            <a:ext cx="1850788" cy="7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10528900"/>
              </p:ext>
            </p:extLst>
          </p:nvPr>
        </p:nvGraphicFramePr>
        <p:xfrm>
          <a:off x="1440126" y="1665846"/>
          <a:ext cx="6654800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97045032"/>
              </p:ext>
            </p:extLst>
          </p:nvPr>
        </p:nvGraphicFramePr>
        <p:xfrm>
          <a:off x="261257" y="0"/>
          <a:ext cx="8723085" cy="208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997"/>
            <a:ext cx="1440126" cy="145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Спорт – залог молодости и здоровья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0" y="5116251"/>
            <a:ext cx="2053184" cy="15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244258" y="1741118"/>
            <a:ext cx="8617906" cy="4697259"/>
          </a:xfrm>
          <a:prstGeom prst="wedgeRoundRectCallout">
            <a:avLst>
              <a:gd name="adj1" fmla="val -12754"/>
              <a:gd name="adj2" fmla="val -48252"/>
              <a:gd name="adj3" fmla="val 16667"/>
            </a:avLst>
          </a:prstGeom>
          <a:solidFill>
            <a:srgbClr val="CEFFFC"/>
          </a:solidFill>
          <a:ln w="60325" cmpd="tri">
            <a:solidFill>
              <a:srgbClr val="4CDDF9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50729" y="429809"/>
            <a:ext cx="8404964" cy="926000"/>
            <a:chOff x="0" y="529248"/>
            <a:chExt cx="8734859" cy="926000"/>
          </a:xfrm>
          <a:effectLst>
            <a:outerShdw blurRad="114300" dist="63500" dir="3600000" algn="tl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Прямоугольник 2"/>
            <p:cNvSpPr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solidFill>
              <a:srgbClr val="4CDDF9"/>
            </a:solidFill>
            <a:ln w="28575" cmpd="thickThin"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953" tIns="111760" rIns="111760" bIns="111760" numCol="1" spcCol="1270" anchor="ctr" anchorCtr="0">
              <a:noAutofit/>
            </a:bodyPr>
            <a:lstStyle/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Тема, над якою працюю:</a:t>
              </a:r>
              <a:endParaRPr lang="ru-RU" sz="36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44674" y="1966088"/>
            <a:ext cx="82170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Формування</a:t>
            </a:r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здорового способу </a:t>
            </a:r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життя</a:t>
            </a:r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учнів</a:t>
            </a:r>
            <a:endParaRPr lang="ru-RU" sz="5400" b="1" dirty="0" smtClean="0">
              <a:ln w="28575">
                <a:solidFill>
                  <a:srgbClr val="4CDDF9"/>
                </a:solidFill>
                <a:prstDash val="solid"/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засобами</a:t>
            </a:r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фізичної</a:t>
            </a:r>
            <a:r>
              <a:rPr lang="ru-RU" sz="5400" b="1" dirty="0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5400" b="1" dirty="0" err="1" smtClean="0">
                <a:ln w="28575">
                  <a:solidFill>
                    <a:srgbClr val="4CDDF9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культури</a:t>
            </a:r>
            <a:endParaRPr lang="ru-RU" sz="5400" b="1" dirty="0">
              <a:ln w="28575">
                <a:solidFill>
                  <a:srgbClr val="4CDDF9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68" y="4089746"/>
            <a:ext cx="1324033" cy="13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7901" y="353609"/>
            <a:ext cx="8050596" cy="1105124"/>
            <a:chOff x="43538" y="572296"/>
            <a:chExt cx="7721600" cy="11051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6788" y="572296"/>
              <a:ext cx="6705297" cy="1041624"/>
            </a:xfrm>
            <a:prstGeom prst="rect">
              <a:avLst/>
            </a:prstGeom>
            <a:solidFill>
              <a:srgbClr val="4CDDF9"/>
            </a:solidFill>
            <a:ln w="28575" cmpd="thickThin">
              <a:solidFill>
                <a:srgbClr val="00B0F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43538" y="635796"/>
              <a:ext cx="7721600" cy="1041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8763" tIns="121920" rIns="121920" bIns="12192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untry Western Swing Black" panose="02000000000000000000" pitchFamily="2" charset="0"/>
                </a:rPr>
                <a:t>Актуальність проблеми:</a:t>
              </a:r>
              <a:endParaRPr lang="ru-RU" sz="40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untry Western Swing Black" panose="02000000000000000000" pitchFamily="2" charset="0"/>
              </a:endParaRPr>
            </a:p>
          </p:txBody>
        </p:sp>
      </p:grpSp>
      <p:pic>
        <p:nvPicPr>
          <p:cNvPr id="7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240846"/>
            <a:ext cx="1253465" cy="12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37108419"/>
              </p:ext>
            </p:extLst>
          </p:nvPr>
        </p:nvGraphicFramePr>
        <p:xfrm>
          <a:off x="1601257" y="1571497"/>
          <a:ext cx="5973825" cy="90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4499" y="5870084"/>
            <a:ext cx="8359810" cy="738664"/>
          </a:xfrm>
          <a:prstGeom prst="rect">
            <a:avLst/>
          </a:prstGeom>
          <a:solidFill>
            <a:srgbClr val="C8FFF9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зберігати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зміцнювати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здоров'я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відповідальне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здоров'я.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26081687"/>
              </p:ext>
            </p:extLst>
          </p:nvPr>
        </p:nvGraphicFramePr>
        <p:xfrm>
          <a:off x="4838701" y="3467502"/>
          <a:ext cx="3965608" cy="226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72105668"/>
              </p:ext>
            </p:extLst>
          </p:nvPr>
        </p:nvGraphicFramePr>
        <p:xfrm>
          <a:off x="356136" y="3429000"/>
          <a:ext cx="3946358" cy="236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977901" y="2590799"/>
            <a:ext cx="2502567" cy="5588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Причини:</a:t>
            </a:r>
            <a:endParaRPr lang="ru-RU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32924" y="2590799"/>
            <a:ext cx="2502567" cy="5588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Наслідки:</a:t>
            </a:r>
            <a:endParaRPr lang="ru-RU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820202" y="2398052"/>
            <a:ext cx="442762" cy="1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52160" y="2398052"/>
            <a:ext cx="404261" cy="14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6250776"/>
              </p:ext>
            </p:extLst>
          </p:nvPr>
        </p:nvGraphicFramePr>
        <p:xfrm>
          <a:off x="498804" y="358563"/>
          <a:ext cx="8134324" cy="1332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4917479"/>
              </p:ext>
            </p:extLst>
          </p:nvPr>
        </p:nvGraphicFramePr>
        <p:xfrm>
          <a:off x="2259496" y="1736035"/>
          <a:ext cx="4612941" cy="449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5" y="522666"/>
            <a:ext cx="999267" cy="10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Онлайн тести з фізичної культури для 11 класу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94" y="5043638"/>
            <a:ext cx="2467996" cy="12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630" y="4645792"/>
            <a:ext cx="1807943" cy="18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97922" y="1685610"/>
            <a:ext cx="8922977" cy="5056887"/>
          </a:xfrm>
          <a:prstGeom prst="wedgeRoundRectCallout">
            <a:avLst>
              <a:gd name="adj1" fmla="val -12754"/>
              <a:gd name="adj2" fmla="val -48252"/>
              <a:gd name="adj3" fmla="val 16667"/>
            </a:avLst>
          </a:prstGeom>
          <a:solidFill>
            <a:srgbClr val="CEFFFC"/>
          </a:solidFill>
          <a:ln w="28575" cmpd="tri">
            <a:solidFill>
              <a:srgbClr val="4CDDF9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23512" y="354960"/>
            <a:ext cx="8597387" cy="1105124"/>
            <a:chOff x="-604181" y="572296"/>
            <a:chExt cx="8597387" cy="11051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6788" y="572296"/>
              <a:ext cx="6705297" cy="1041624"/>
            </a:xfrm>
            <a:prstGeom prst="rect">
              <a:avLst/>
            </a:prstGeom>
            <a:solidFill>
              <a:srgbClr val="4CDDF9"/>
            </a:solidFill>
            <a:ln w="28575" cmpd="thickThin">
              <a:solidFill>
                <a:srgbClr val="00B0F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-604181" y="635796"/>
              <a:ext cx="8597387" cy="1041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8763" tIns="121920" rIns="121920" bIns="12192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</a:pPr>
              <a:r>
                <a:rPr lang="uk-UA" sz="3200" b="1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untry Western Swing Black" panose="02000000000000000000" pitchFamily="2" charset="0"/>
                </a:rPr>
                <a:t>        Головні завдання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</a:pPr>
              <a:r>
                <a:rPr lang="uk-UA" sz="3200" b="1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untry Western Swing Black" panose="02000000000000000000" pitchFamily="2" charset="0"/>
                </a:rPr>
                <a:t>   фізично-оздоровчої роботи:</a:t>
              </a:r>
              <a:endParaRPr lang="ru-RU" sz="32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untry Western Swing Black" panose="02000000000000000000" pitchFamily="2" charset="0"/>
              </a:endParaRPr>
            </a:p>
          </p:txBody>
        </p:sp>
      </p:grpSp>
      <p:pic>
        <p:nvPicPr>
          <p:cNvPr id="7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1" y="242197"/>
            <a:ext cx="1253465" cy="12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019" y="1992429"/>
            <a:ext cx="37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6392" y="2059806"/>
            <a:ext cx="80274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uk-UA" sz="2400" dirty="0">
                <a:solidFill>
                  <a:srgbClr val="0000FF"/>
                </a:solidFill>
              </a:rPr>
              <a:t>Закласти основи забезпечення та розвитку фізичного здоров'я школярів, пріоритету оздоровчої спрямованості фізичного виховання у школі;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FF"/>
                </a:solidFill>
              </a:rPr>
              <a:t>Формування в учнів потреби у зміцненні здоров'я засобами фізичної культури;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FF"/>
                </a:solidFill>
              </a:rPr>
              <a:t>Створення і реалізація ефективного дидактичного наповнення змісту фізичного виховання у навчальному закладі;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FF"/>
                </a:solidFill>
              </a:rPr>
              <a:t>Збільшення обсягу рухової активності дітей;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FF"/>
                </a:solidFill>
              </a:rPr>
              <a:t>Підвищення якості навчального процесу з фізичного виховання.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Новини фізкультури і спорту - Home | Faceboo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1" y="5767819"/>
            <a:ext cx="3473517" cy="10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9518" y="362432"/>
            <a:ext cx="8404964" cy="926000"/>
            <a:chOff x="0" y="529248"/>
            <a:chExt cx="8734859" cy="926000"/>
          </a:xfrm>
          <a:effectLst>
            <a:outerShdw blurRad="114300" dist="63500" dir="3600000" algn="tl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Прямоугольник 3"/>
            <p:cNvSpPr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solidFill>
              <a:srgbClr val="4CDDF9"/>
            </a:solidFill>
            <a:ln w="28575" cmpd="thickThin"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953" tIns="111760" rIns="111760" bIns="111760" numCol="1" spcCol="1270" anchor="ctr" anchorCtr="0">
              <a:noAutofit/>
            </a:bodyPr>
            <a:lstStyle/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</a:pPr>
              <a:r>
                <a:rPr lang="uk-UA" sz="32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             Формування</a:t>
              </a:r>
            </a:p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</a:pPr>
              <a:r>
                <a:rPr lang="uk-UA" sz="32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 фізичної компетентності учня:</a:t>
              </a:r>
              <a:endParaRPr lang="ru-RU" sz="28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029363" y="1536789"/>
            <a:ext cx="7344569" cy="1418301"/>
          </a:xfrm>
          <a:prstGeom prst="roundRect">
            <a:avLst>
              <a:gd name="adj" fmla="val 16667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49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600" b="1" dirty="0">
                <a:solidFill>
                  <a:srgbClr val="CC0000"/>
                </a:solidFill>
              </a:rPr>
              <a:t>НАВЧАЛЬНІ ЗАВДАННЯ: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1. </a:t>
            </a:r>
            <a:r>
              <a:rPr lang="uk-UA" altLang="ru-RU" sz="1600" dirty="0"/>
              <a:t>Формувати вміння та навички основних </a:t>
            </a:r>
            <a:r>
              <a:rPr lang="uk-UA" altLang="ru-RU" sz="1600" dirty="0" err="1"/>
              <a:t>життєво</a:t>
            </a:r>
            <a:r>
              <a:rPr lang="uk-UA" altLang="ru-RU" sz="1600" dirty="0"/>
              <a:t> важливих рухових </a:t>
            </a:r>
          </a:p>
          <a:p>
            <a:pPr eaLnBrk="1" hangingPunct="1"/>
            <a:r>
              <a:rPr lang="uk-UA" altLang="ru-RU" sz="1600" dirty="0"/>
              <a:t>дій (ходьби, бігу, стрибків, метання).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2.</a:t>
            </a:r>
            <a:r>
              <a:rPr lang="uk-UA" altLang="ru-RU" sz="1600" dirty="0"/>
              <a:t> Формувати вміння та навички особистості та громадської гігієни.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3.</a:t>
            </a:r>
            <a:r>
              <a:rPr lang="uk-UA" altLang="ru-RU" sz="1600" dirty="0"/>
              <a:t> Надавати знання щодо необхідності занять фізичними вправами.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982531" y="3100377"/>
            <a:ext cx="7438232" cy="1784774"/>
          </a:xfrm>
          <a:prstGeom prst="roundRect">
            <a:avLst>
              <a:gd name="adj" fmla="val 16667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49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600" b="1" dirty="0">
                <a:solidFill>
                  <a:srgbClr val="CC0000"/>
                </a:solidFill>
              </a:rPr>
              <a:t>ОЗДОРОВЧО-РОЗВИВАЛЬНІ ЗАВДАННЯ: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1. </a:t>
            </a:r>
            <a:r>
              <a:rPr lang="uk-UA" altLang="ru-RU" sz="1600" dirty="0"/>
              <a:t>Підвищувати опірність організму до впливів зовнішнього середовища.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2.</a:t>
            </a:r>
            <a:r>
              <a:rPr lang="uk-UA" altLang="ru-RU" sz="1600" dirty="0"/>
              <a:t> Сприяти розвитку кісткової системи, суглобів, становленню правильної </a:t>
            </a:r>
          </a:p>
          <a:p>
            <a:pPr eaLnBrk="1" hangingPunct="1"/>
            <a:r>
              <a:rPr lang="uk-UA" altLang="ru-RU" sz="1600" dirty="0"/>
              <a:t>форми хребта, а також зміцненню та пропорційному розвитку  всіх груп</a:t>
            </a:r>
          </a:p>
          <a:p>
            <a:pPr eaLnBrk="1" hangingPunct="1"/>
            <a:r>
              <a:rPr lang="uk-UA" altLang="ru-RU" sz="1600" dirty="0"/>
              <a:t> м'язів. 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3.</a:t>
            </a:r>
            <a:r>
              <a:rPr lang="uk-UA" altLang="ru-RU" sz="1600" dirty="0"/>
              <a:t> Сприяти розвитку серцево-судинної, дихальної, нервової  систем і </a:t>
            </a:r>
          </a:p>
          <a:p>
            <a:pPr eaLnBrk="1" hangingPunct="1"/>
            <a:r>
              <a:rPr lang="uk-UA" altLang="ru-RU" sz="1600" dirty="0"/>
              <a:t>покращенню процесів обміну речовин.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029364" y="4974227"/>
            <a:ext cx="7438231" cy="1719311"/>
          </a:xfrm>
          <a:prstGeom prst="roundRect">
            <a:avLst>
              <a:gd name="adj" fmla="val 16667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3492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1600" b="1" dirty="0">
                <a:solidFill>
                  <a:srgbClr val="CC0000"/>
                </a:solidFill>
              </a:rPr>
              <a:t>ВИХОВНІ ЗАВДАННЯ: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1. </a:t>
            </a:r>
            <a:r>
              <a:rPr lang="uk-UA" altLang="ru-RU" sz="1600" dirty="0"/>
              <a:t>Розвивати психічні якості: увагу, пам’ять, сприйняття та здатність </a:t>
            </a:r>
          </a:p>
          <a:p>
            <a:pPr eaLnBrk="1" hangingPunct="1"/>
            <a:r>
              <a:rPr lang="uk-UA" altLang="ru-RU" sz="1600" dirty="0"/>
              <a:t>відтворювати побачене і почуте .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2.</a:t>
            </a:r>
            <a:r>
              <a:rPr lang="uk-UA" altLang="ru-RU" sz="1600" dirty="0"/>
              <a:t> Привчати до дисципліни, ввічливості,  дотримання правил поведінки </a:t>
            </a:r>
          </a:p>
          <a:p>
            <a:pPr eaLnBrk="1" hangingPunct="1"/>
            <a:r>
              <a:rPr lang="uk-UA" altLang="ru-RU" sz="1600" dirty="0"/>
              <a:t>в колективі, спілкування з ровесниками і старшими.</a:t>
            </a:r>
          </a:p>
          <a:p>
            <a:pPr eaLnBrk="1" hangingPunct="1"/>
            <a:r>
              <a:rPr lang="uk-UA" altLang="ru-RU" sz="1600" b="1" dirty="0">
                <a:solidFill>
                  <a:srgbClr val="CC0000"/>
                </a:solidFill>
              </a:rPr>
              <a:t>3.</a:t>
            </a:r>
            <a:r>
              <a:rPr lang="uk-UA" altLang="ru-RU" sz="1600" dirty="0"/>
              <a:t> Сприяти розвитку витримки і працьовитості.</a:t>
            </a:r>
          </a:p>
        </p:txBody>
      </p:sp>
    </p:spTree>
    <p:extLst>
      <p:ext uri="{BB962C8B-B14F-4D97-AF65-F5344CB8AC3E}">
        <p14:creationId xmlns:p14="http://schemas.microsoft.com/office/powerpoint/2010/main" val="2856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974782"/>
              </p:ext>
            </p:extLst>
          </p:nvPr>
        </p:nvGraphicFramePr>
        <p:xfrm>
          <a:off x="200720" y="2056408"/>
          <a:ext cx="4618856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88703753"/>
              </p:ext>
            </p:extLst>
          </p:nvPr>
        </p:nvGraphicFramePr>
        <p:xfrm>
          <a:off x="4819576" y="2056408"/>
          <a:ext cx="4121224" cy="369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69518" y="395892"/>
            <a:ext cx="8404964" cy="926000"/>
            <a:chOff x="0" y="529248"/>
            <a:chExt cx="8734859" cy="926000"/>
          </a:xfrm>
          <a:effectLst>
            <a:outerShdw blurRad="114300" dist="63500" dir="3600000" algn="tl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solidFill>
              <a:srgbClr val="4CDDF9"/>
            </a:solidFill>
            <a:ln w="28575" cmpd="thickThin"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0" y="529248"/>
              <a:ext cx="8734859" cy="9260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953" tIns="111760" rIns="111760" bIns="111760" numCol="1" spcCol="1270" anchor="ctr" anchorCtr="0">
              <a:noAutofit/>
            </a:bodyPr>
            <a:lstStyle/>
            <a:p>
              <a:pPr lvl="0" algn="l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Форми та методи роботи:</a:t>
              </a:r>
              <a:endParaRPr lang="ru-RU" sz="36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10242" name="Picture 2" descr="Autumn Term PE Days – Heavers Farm Primary School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8475"/>
            <a:ext cx="2630378" cy="16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78650036"/>
              </p:ext>
            </p:extLst>
          </p:nvPr>
        </p:nvGraphicFramePr>
        <p:xfrm>
          <a:off x="1271249" y="1451803"/>
          <a:ext cx="6601501" cy="508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9033289"/>
              </p:ext>
            </p:extLst>
          </p:nvPr>
        </p:nvGraphicFramePr>
        <p:xfrm>
          <a:off x="708848" y="61173"/>
          <a:ext cx="7347497" cy="17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7" y="295778"/>
            <a:ext cx="1226457" cy="12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User\Pictures\спорт\26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940">
            <a:off x="6348529" y="4938395"/>
            <a:ext cx="23050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4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9990873"/>
              </p:ext>
            </p:extLst>
          </p:nvPr>
        </p:nvGraphicFramePr>
        <p:xfrm>
          <a:off x="0" y="794968"/>
          <a:ext cx="8642959" cy="606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Урок з фізичної культури тема:&amp;quot;Волейбол&amp;quot; | Конспект. Фізична культура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79" y="5014761"/>
            <a:ext cx="1555065" cy="14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f49e8fe024fc1fb95820082fea78043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338067"/>
            <a:ext cx="1357030" cy="21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 txBox="1">
            <a:spLocks noChangeArrowheads="1"/>
          </p:cNvSpPr>
          <p:nvPr/>
        </p:nvSpPr>
        <p:spPr>
          <a:xfrm>
            <a:off x="819944" y="431235"/>
            <a:ext cx="7597546" cy="1297357"/>
          </a:xfrm>
          <a:prstGeom prst="roundRect">
            <a:avLst>
              <a:gd name="adj" fmla="val 2420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Результативність роботи з фізичної культури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16200000">
            <a:off x="2972596" y="5713414"/>
            <a:ext cx="1066006" cy="716753"/>
          </a:xfrm>
          <a:prstGeom prst="homePlate">
            <a:avLst/>
          </a:prstGeom>
          <a:solidFill>
            <a:srgbClr val="F0FEA8"/>
          </a:solidFill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2333" y="5652303"/>
            <a:ext cx="98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200" b="1" dirty="0"/>
          </a:p>
          <a:p>
            <a:pPr algn="ctr"/>
            <a:r>
              <a:rPr lang="uk-UA" sz="1200" b="1" dirty="0"/>
              <a:t> </a:t>
            </a:r>
            <a:r>
              <a:rPr lang="uk-UA" sz="1200" b="1" dirty="0" smtClean="0"/>
              <a:t>2022-</a:t>
            </a:r>
            <a:endParaRPr lang="uk-UA" sz="1200" b="1" dirty="0"/>
          </a:p>
          <a:p>
            <a:pPr algn="ctr"/>
            <a:r>
              <a:rPr lang="uk-UA" sz="1200" b="1" dirty="0" smtClean="0"/>
              <a:t>2023 </a:t>
            </a:r>
            <a:endParaRPr lang="uk-UA" sz="1200" b="1" dirty="0"/>
          </a:p>
          <a:p>
            <a:pPr algn="ctr"/>
            <a:r>
              <a:rPr lang="uk-UA" sz="1200" b="1" dirty="0"/>
              <a:t>  </a:t>
            </a:r>
            <a:r>
              <a:rPr lang="uk-UA" sz="1200" b="1" dirty="0" err="1"/>
              <a:t>н.р</a:t>
            </a:r>
            <a:r>
              <a:rPr lang="uk-UA" sz="1200" b="1" dirty="0"/>
              <a:t>.</a:t>
            </a:r>
            <a:endParaRPr lang="ru-RU" sz="1200" b="1" dirty="0"/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1543457" y="5739382"/>
            <a:ext cx="1066006" cy="716753"/>
          </a:xfrm>
          <a:prstGeom prst="homePlate">
            <a:avLst/>
          </a:prstGeom>
          <a:solidFill>
            <a:srgbClr val="F0FEA8"/>
          </a:solidFill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5209" y="5842065"/>
            <a:ext cx="100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/>
              <a:t> </a:t>
            </a:r>
            <a:r>
              <a:rPr lang="uk-UA" sz="1200" b="1" dirty="0" smtClean="0"/>
              <a:t>2021</a:t>
            </a:r>
            <a:endParaRPr lang="uk-UA" sz="1200" b="1" dirty="0"/>
          </a:p>
          <a:p>
            <a:pPr algn="ctr"/>
            <a:r>
              <a:rPr lang="uk-UA" sz="1200" b="1" dirty="0" smtClean="0"/>
              <a:t>2022 </a:t>
            </a:r>
            <a:endParaRPr lang="uk-UA" sz="1200" b="1" dirty="0"/>
          </a:p>
          <a:p>
            <a:pPr algn="ctr"/>
            <a:r>
              <a:rPr lang="uk-UA" sz="1200" b="1" dirty="0"/>
              <a:t>  </a:t>
            </a:r>
            <a:r>
              <a:rPr lang="uk-UA" sz="1200" b="1" dirty="0" err="1"/>
              <a:t>н.р</a:t>
            </a:r>
            <a:r>
              <a:rPr lang="uk-UA" sz="1200" b="1" dirty="0"/>
              <a:t>.</a:t>
            </a:r>
            <a:endParaRPr lang="ru-RU" sz="1200" b="1" dirty="0"/>
          </a:p>
        </p:txBody>
      </p:sp>
      <p:graphicFrame>
        <p:nvGraphicFramePr>
          <p:cNvPr id="8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66183"/>
              </p:ext>
            </p:extLst>
          </p:nvPr>
        </p:nvGraphicFramePr>
        <p:xfrm>
          <a:off x="629444" y="2319338"/>
          <a:ext cx="6265132" cy="338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https://khersonline.net/uploads/posts/2017-02/1487243932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35" y="4942634"/>
            <a:ext cx="2711852" cy="17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9183534"/>
              </p:ext>
            </p:extLst>
          </p:nvPr>
        </p:nvGraphicFramePr>
        <p:xfrm>
          <a:off x="340847" y="421525"/>
          <a:ext cx="7963910" cy="23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35" y="502035"/>
            <a:ext cx="1533248" cy="154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6" name="Picture 2" descr="Autumn Term PE Days – Heavers Farm Primary School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49" y="5719375"/>
            <a:ext cx="1909758" cy="11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ccess to Places for Physical Activity | Active People, Healthy Nation |  Physical Activity | CDC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43" y="2562641"/>
            <a:ext cx="2074887" cy="18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90" y="1955592"/>
            <a:ext cx="3460686" cy="459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3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7949975"/>
              </p:ext>
            </p:extLst>
          </p:nvPr>
        </p:nvGraphicFramePr>
        <p:xfrm>
          <a:off x="641471" y="-131024"/>
          <a:ext cx="7963910" cy="236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1" y="274586"/>
            <a:ext cx="1533248" cy="154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290" name="Picture 2" descr="Physical activity and depression | Nature Human Behaviour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29" y="5592279"/>
            <a:ext cx="3031536" cy="12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18" y="1931656"/>
            <a:ext cx="7948864" cy="46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 txBox="1">
            <a:spLocks noChangeArrowheads="1"/>
          </p:cNvSpPr>
          <p:nvPr/>
        </p:nvSpPr>
        <p:spPr>
          <a:xfrm>
            <a:off x="819944" y="431235"/>
            <a:ext cx="7597546" cy="1297357"/>
          </a:xfrm>
          <a:prstGeom prst="roundRect">
            <a:avLst>
              <a:gd name="adj" fmla="val 2420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Ми – за здоровий </a:t>
            </a:r>
          </a:p>
          <a:p>
            <a:pPr algn="ctr">
              <a:defRPr/>
            </a:pPr>
            <a:r>
              <a:rPr lang="uk-UA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спосіб життя!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944" y="2068423"/>
            <a:ext cx="2953500" cy="21605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775239" y="2478821"/>
            <a:ext cx="3308639" cy="24878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5747" y="327751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92333" y="5242978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84" y="275429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pic>
        <p:nvPicPr>
          <p:cNvPr id="9" name="Picture 4" descr="Access to Places for Physical Activity | Active People, Healthy Nation |  Physical Activity | CD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8828" y="2302181"/>
            <a:ext cx="3171913" cy="24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1" y="1877572"/>
            <a:ext cx="8109599" cy="459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2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 txBox="1">
            <a:spLocks noChangeArrowheads="1"/>
          </p:cNvSpPr>
          <p:nvPr/>
        </p:nvSpPr>
        <p:spPr>
          <a:xfrm>
            <a:off x="819944" y="431235"/>
            <a:ext cx="7597546" cy="1297357"/>
          </a:xfrm>
          <a:prstGeom prst="roundRect">
            <a:avLst>
              <a:gd name="adj" fmla="val 2420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Ми – за здоровий </a:t>
            </a:r>
          </a:p>
          <a:p>
            <a:pPr algn="ctr">
              <a:defRPr/>
            </a:pPr>
            <a:r>
              <a:rPr lang="uk-UA" sz="3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спосіб життя!</a:t>
            </a:r>
            <a:endParaRPr lang="ru-RU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944" y="2068423"/>
            <a:ext cx="2953500" cy="21605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5775239" y="2478821"/>
            <a:ext cx="3308639" cy="248784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5747" y="327751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92333" y="5242978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84" y="275429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pic>
        <p:nvPicPr>
          <p:cNvPr id="9" name="Picture 4" descr="Access to Places for Physical Activity | Active People, Healthy Nation |  Physical Activity | CD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8828" y="2302181"/>
            <a:ext cx="3171913" cy="24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37" y="2053813"/>
            <a:ext cx="2773331" cy="3697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2068423"/>
            <a:ext cx="5850356" cy="369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15899"/>
              </p:ext>
            </p:extLst>
          </p:nvPr>
        </p:nvGraphicFramePr>
        <p:xfrm>
          <a:off x="5173775" y="1768303"/>
          <a:ext cx="3867149" cy="48852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innerShdw blurRad="114300">
                    <a:srgbClr val="006600"/>
                  </a:innerShdw>
                </a:effectLst>
              </a:tblPr>
              <a:tblGrid>
                <a:gridCol w="1827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9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5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Дата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народження 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02.10.1966р.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6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Загальний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педагогічний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стаж роботи 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61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Стаж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роботи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 даному навчальному закладі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років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Кваліфікаційна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категорія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пеціаліст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54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Освіта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овна</a:t>
                      </a: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вища,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Дніпропетровський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обласний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інститут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післядипломної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педагогічної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освіти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(2016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2018рр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3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Спеціальність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за дипломом</a:t>
                      </a: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Вчитель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з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корекційної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освіти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5099" y="1897038"/>
            <a:ext cx="5013755" cy="3357349"/>
          </a:xfrm>
          <a:prstGeom prst="rect">
            <a:avLst/>
          </a:prstGeom>
          <a:noFill/>
          <a:ln w="3810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AutoShape 9"/>
          <p:cNvSpPr txBox="1">
            <a:spLocks noChangeArrowheads="1"/>
          </p:cNvSpPr>
          <p:nvPr/>
        </p:nvSpPr>
        <p:spPr>
          <a:xfrm>
            <a:off x="533718" y="271044"/>
            <a:ext cx="6083300" cy="821840"/>
          </a:xfrm>
          <a:prstGeom prst="roundRect">
            <a:avLst>
              <a:gd name="adj" fmla="val 24207"/>
            </a:avLst>
          </a:prstGeom>
          <a:solidFill>
            <a:srgbClr val="D4FEFA"/>
          </a:solidFill>
          <a:ln w="635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Відомості про себе</a:t>
            </a:r>
            <a:endParaRPr lang="ru-RU" sz="4000" b="1" i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80814"/>
            <a:ext cx="1687489" cy="1687489"/>
          </a:xfrm>
          <a:prstGeom prst="rect">
            <a:avLst/>
          </a:prstGeom>
        </p:spPr>
      </p:pic>
      <p:pic>
        <p:nvPicPr>
          <p:cNvPr id="1027" name="Picture 3" descr="C:\Users\Губаренко\Desktop\Сканированніе документі\2023-11-15\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8616" y="1189126"/>
            <a:ext cx="3086715" cy="476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 txBox="1">
            <a:spLocks noChangeArrowheads="1"/>
          </p:cNvSpPr>
          <p:nvPr/>
        </p:nvSpPr>
        <p:spPr>
          <a:xfrm>
            <a:off x="819944" y="431235"/>
            <a:ext cx="7597546" cy="1297357"/>
          </a:xfrm>
          <a:prstGeom prst="roundRect">
            <a:avLst>
              <a:gd name="adj" fmla="val 2420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  <a:endParaRPr lang="uk-UA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uk-UA" sz="1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Що може бути найсмачнішим </a:t>
            </a:r>
            <a:r>
              <a:rPr lang="uk-UA" sz="1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у</a:t>
            </a:r>
            <a:r>
              <a:rPr lang="uk-UA" sz="1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світі, </a:t>
            </a:r>
            <a:r>
              <a:rPr lang="uk-UA" sz="1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а</a:t>
            </a:r>
            <a:r>
              <a:rPr lang="uk-UA" sz="1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ніж шашлик на природі</a:t>
            </a:r>
            <a:endParaRPr lang="ru-RU" sz="1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4" descr="Access to Places for Physical Activity | Active People, Healthy Nation |  Physical Activity | CD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8828" y="2302181"/>
            <a:ext cx="3171913" cy="24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71" y="1877854"/>
            <a:ext cx="3948291" cy="468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6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 txBox="1">
            <a:spLocks noChangeArrowheads="1"/>
          </p:cNvSpPr>
          <p:nvPr/>
        </p:nvSpPr>
        <p:spPr>
          <a:xfrm>
            <a:off x="819944" y="431235"/>
            <a:ext cx="7597546" cy="1297357"/>
          </a:xfrm>
          <a:prstGeom prst="roundRect">
            <a:avLst>
              <a:gd name="adj" fmla="val 24207"/>
            </a:avLst>
          </a:prstGeom>
          <a:pattFill prst="pct5">
            <a:fgClr>
              <a:srgbClr val="00B0F0"/>
            </a:fgClr>
            <a:bgClr>
              <a:schemeClr val="bg1"/>
            </a:bgClr>
          </a:pattFill>
          <a:ln w="63500" cap="flat" cmpd="sng" algn="ctr">
            <a:solidFill>
              <a:srgbClr val="339933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4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 </a:t>
            </a:r>
            <a:r>
              <a:rPr lang="uk-UA" sz="36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6600"/>
                  </a:outerShdw>
                </a:effectLst>
                <a:latin typeface="Bookman Old Style" pitchFamily="18" charset="0"/>
              </a:rPr>
              <a:t>Фізичне виховання дітей-це майбутнє країни</a:t>
            </a:r>
            <a:endParaRPr lang="uk-UA" sz="36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66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944" y="2068423"/>
            <a:ext cx="2953500" cy="21605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5747" y="327751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92333" y="5242978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84" y="2754296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           </a:t>
            </a:r>
            <a:r>
              <a:rPr lang="uk-UA" sz="2800" dirty="0"/>
              <a:t>Фото</a:t>
            </a:r>
            <a:endParaRPr lang="ru-RU" sz="2800" dirty="0"/>
          </a:p>
        </p:txBody>
      </p:sp>
      <p:pic>
        <p:nvPicPr>
          <p:cNvPr id="9" name="Picture 4" descr="Access to Places for Physical Activity | Active People, Healthy Nation |  Physical Activity | CD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08828" y="2302181"/>
            <a:ext cx="3171913" cy="24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1935479"/>
            <a:ext cx="7485857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Гурток</a:t>
            </a:r>
            <a:r>
              <a:rPr lang="ru-RU" b="1" dirty="0" smtClean="0">
                <a:solidFill>
                  <a:srgbClr val="FF0000"/>
                </a:solidFill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</a:rPr>
              <a:t>фізичної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культури</a:t>
            </a:r>
            <a:r>
              <a:rPr lang="ru-RU" b="1" dirty="0" smtClean="0">
                <a:solidFill>
                  <a:srgbClr val="FF0000"/>
                </a:solidFill>
              </a:rPr>
              <a:t> в тренажерному </a:t>
            </a:r>
            <a:r>
              <a:rPr lang="ru-RU" b="1" dirty="0" err="1" smtClean="0">
                <a:solidFill>
                  <a:srgbClr val="FF0000"/>
                </a:solidFill>
              </a:rPr>
              <a:t>залі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4699" y="1825625"/>
            <a:ext cx="4138864" cy="38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Гурток</a:t>
            </a:r>
            <a:r>
              <a:rPr lang="ru-RU" b="1" dirty="0" smtClean="0">
                <a:solidFill>
                  <a:srgbClr val="FF0000"/>
                </a:solidFill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</a:rPr>
              <a:t>фізичної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культури</a:t>
            </a:r>
            <a:r>
              <a:rPr lang="ru-RU" b="1" dirty="0" smtClean="0">
                <a:solidFill>
                  <a:srgbClr val="FF0000"/>
                </a:solidFill>
              </a:rPr>
              <a:t> в тренажерному </a:t>
            </a:r>
            <a:r>
              <a:rPr lang="ru-RU" b="1" dirty="0" err="1" smtClean="0">
                <a:solidFill>
                  <a:srgbClr val="FF0000"/>
                </a:solidFill>
              </a:rPr>
              <a:t>залі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1900" y="1513405"/>
            <a:ext cx="1333500" cy="5122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4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2175" y="814794"/>
            <a:ext cx="4371124" cy="2607373"/>
            <a:chOff x="717914" y="571177"/>
            <a:chExt cx="7243388" cy="1043534"/>
          </a:xfrm>
          <a:solidFill>
            <a:srgbClr val="F0F29C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717914" y="571177"/>
              <a:ext cx="7243388" cy="1043534"/>
            </a:xfrm>
            <a:prstGeom prst="rect">
              <a:avLst/>
            </a:prstGeom>
            <a:grpFill/>
            <a:ln w="57150" cmpd="thickThin">
              <a:solidFill>
                <a:srgbClr val="0099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717914" y="571177"/>
              <a:ext cx="7243388" cy="1043534"/>
            </a:xfrm>
            <a:prstGeom prst="rect">
              <a:avLst/>
            </a:prstGeom>
            <a:grpFill/>
            <a:ln w="57150">
              <a:solidFill>
                <a:srgbClr val="0099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8763" tIns="91440" rIns="91440" bIns="91440" numCol="1" spcCol="1270" anchor="ctr" anchorCtr="0">
              <a:noAutofit/>
            </a:bodyPr>
            <a:lstStyle/>
            <a:p>
              <a:pPr lvl="0" algn="l" defTabSz="16002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3600" i="0" kern="1200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15263058"/>
              </p:ext>
            </p:extLst>
          </p:nvPr>
        </p:nvGraphicFramePr>
        <p:xfrm>
          <a:off x="120474" y="999654"/>
          <a:ext cx="4737455" cy="223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4" descr="C:\Users\User\Desktop\f49e8fe024fc1fb95820082fea78043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2" y="3667226"/>
            <a:ext cx="1698099" cy="266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89" y="620380"/>
            <a:ext cx="3710653" cy="560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4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628" y="671285"/>
            <a:ext cx="7794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untry Western Swing Black" panose="02000000000000000000" pitchFamily="2" charset="0"/>
              </a:rPr>
              <a:t>Дякую</a:t>
            </a:r>
          </a:p>
          <a:p>
            <a:pPr algn="ctr"/>
            <a:r>
              <a:rPr lang="uk-UA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untry Western Swing Black" panose="02000000000000000000" pitchFamily="2" charset="0"/>
              </a:rPr>
              <a:t>за увагу!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untry Western Swing Black" panose="02000000000000000000" pitchFamily="2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950684" y="4209144"/>
            <a:ext cx="7293430" cy="1669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uk-UA" alt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</a:t>
            </a:r>
            <a:r>
              <a:rPr lang="uk-UA" altLang="ru-RU" sz="5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Бажаю добра, здоров’я, успіхів у благородній справі на ниві освіти!</a:t>
            </a:r>
          </a:p>
        </p:txBody>
      </p:sp>
      <p:pic>
        <p:nvPicPr>
          <p:cNvPr id="5" name="Picture 4" descr="kisspng-american-football-ball-game-sport-5ad7f7d5b16a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17" y="366705"/>
            <a:ext cx="1371600" cy="13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 descr="kisspng-american-football-ball-game-sport-5ad7f7d5b16a5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4" y="5670976"/>
            <a:ext cx="890148" cy="89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8988429"/>
              </p:ext>
            </p:extLst>
          </p:nvPr>
        </p:nvGraphicFramePr>
        <p:xfrm>
          <a:off x="287337" y="204559"/>
          <a:ext cx="8570496" cy="198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kisspng-american-football-ball-game-sport-5ad7f7d5b16a5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9" y="368662"/>
            <a:ext cx="1490702" cy="14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337" y="1761423"/>
            <a:ext cx="8490903" cy="48425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48989" y="3429000"/>
            <a:ext cx="316033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 свідоцтва про підвищення кваліфікації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День спорта онлайн: любителей футбола и бега приглашают на дистанционные  соревнования | Сельский труженик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48" y="4751177"/>
            <a:ext cx="2565952" cy="14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убаренко\Desktop\Сканированніе документі\2023-11-15\00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5811" y="80505"/>
            <a:ext cx="4573161" cy="81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4797861"/>
              </p:ext>
            </p:extLst>
          </p:nvPr>
        </p:nvGraphicFramePr>
        <p:xfrm>
          <a:off x="102793" y="154306"/>
          <a:ext cx="8625182" cy="141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76" y="4217319"/>
            <a:ext cx="2557199" cy="2557199"/>
          </a:xfrm>
          <a:prstGeom prst="rect">
            <a:avLst/>
          </a:prstGeom>
        </p:spPr>
      </p:pic>
      <p:pic>
        <p:nvPicPr>
          <p:cNvPr id="1026" name="Picture 2" descr="C:\Users\Губаренко\Desktop\Сканированніе документі\2023-11-29\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25" y="1698836"/>
            <a:ext cx="3726501" cy="50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khersonline.net/uploads/posts/2017-02/1487243932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" y="5640406"/>
            <a:ext cx="1704976" cy="1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убаренко\Desktop\Сканированніе документі\2023-11-29\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-640081"/>
            <a:ext cx="5120640" cy="83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khersonline.net/uploads/posts/2017-02/1487243932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" y="5640406"/>
            <a:ext cx="1704976" cy="1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Губаренко\Desktop\Сканированніе документі\2023-11-29\0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228247" y="-437951"/>
            <a:ext cx="4658628" cy="80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khersonline.net/uploads/posts/2017-02/1487243932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" y="5640406"/>
            <a:ext cx="1704976" cy="1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убаренко\Desktop\Сканированніе документі\2023-11-29\00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088684" y="-356135"/>
            <a:ext cx="4976261" cy="77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289" y="236346"/>
            <a:ext cx="8892387" cy="46166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itchFamily="18" charset="0"/>
              </a:rPr>
              <a:t>Свідоцтва та сертифікати про участь у вебінарах</a:t>
            </a:r>
            <a:endParaRPr lang="ru-RU" sz="2400" b="1" dirty="0">
              <a:solidFill>
                <a:srgbClr val="0066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убаренко\Desktop\Сканированніе документі\2023-11-29\0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798" y="914400"/>
            <a:ext cx="8254941" cy="56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811</Words>
  <Application>Microsoft Office PowerPoint</Application>
  <PresentationFormat>Екран (4:3)</PresentationFormat>
  <Paragraphs>180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Гурток з фізичної культури в тренажерному залі</vt:lpstr>
      <vt:lpstr>Гурток з фізичної культури в тренажерному залі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Badenko</dc:creator>
  <cp:lastModifiedBy>Пользователь</cp:lastModifiedBy>
  <cp:revision>118</cp:revision>
  <cp:lastPrinted>2024-02-11T10:28:04Z</cp:lastPrinted>
  <dcterms:created xsi:type="dcterms:W3CDTF">2021-12-04T19:39:42Z</dcterms:created>
  <dcterms:modified xsi:type="dcterms:W3CDTF">2024-04-01T17:53:25Z</dcterms:modified>
</cp:coreProperties>
</file>