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1" r:id="rId2"/>
    <p:sldId id="260" r:id="rId3"/>
    <p:sldId id="315" r:id="rId4"/>
    <p:sldId id="259" r:id="rId5"/>
    <p:sldId id="288" r:id="rId6"/>
    <p:sldId id="296" r:id="rId7"/>
    <p:sldId id="298" r:id="rId8"/>
    <p:sldId id="300" r:id="rId9"/>
    <p:sldId id="313" r:id="rId10"/>
    <p:sldId id="314" r:id="rId11"/>
    <p:sldId id="299" r:id="rId12"/>
    <p:sldId id="320" r:id="rId13"/>
    <p:sldId id="316" r:id="rId14"/>
    <p:sldId id="317" r:id="rId15"/>
    <p:sldId id="318" r:id="rId16"/>
    <p:sldId id="302" r:id="rId17"/>
    <p:sldId id="323" r:id="rId18"/>
    <p:sldId id="319" r:id="rId19"/>
    <p:sldId id="322" r:id="rId20"/>
    <p:sldId id="32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2"/>
    <a:srgbClr val="CC66FF"/>
    <a:srgbClr val="FF66CC"/>
    <a:srgbClr val="CCFF33"/>
    <a:srgbClr val="66FF99"/>
    <a:srgbClr val="FF9933"/>
    <a:srgbClr val="000000"/>
    <a:srgbClr val="00FF00"/>
    <a:srgbClr val="2A684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F2657-966D-4866-9CDF-021A55E7F977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C6684-A761-4F2B-B8D2-48811FFAAC4C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виховати функціонально грамотну особистість, готову жити, вчитися і працювати в сучасному  суспільстві, яка вміє адаптуватися в будь-яких умовах, виявити і розвинути дітей, які мають нахил до професійно- практичної діяльності виробничого характеру.</a:t>
          </a:r>
          <a:endParaRPr lang="ru-RU" sz="2000" b="0" dirty="0"/>
        </a:p>
      </dgm:t>
    </dgm:pt>
    <dgm:pt modelId="{4B006BC7-2125-4727-A20B-FEA6735BAB51}" type="parTrans" cxnId="{63F7E27B-AE8B-49B2-8C5B-FBBABA4A0081}">
      <dgm:prSet/>
      <dgm:spPr/>
      <dgm:t>
        <a:bodyPr/>
        <a:lstStyle/>
        <a:p>
          <a:endParaRPr lang="ru-RU"/>
        </a:p>
      </dgm:t>
    </dgm:pt>
    <dgm:pt modelId="{5A93650B-8F08-4A8A-B0F8-25961A04F996}" type="sibTrans" cxnId="{63F7E27B-AE8B-49B2-8C5B-FBBABA4A0081}">
      <dgm:prSet/>
      <dgm:spPr/>
      <dgm:t>
        <a:bodyPr/>
        <a:lstStyle/>
        <a:p>
          <a:endParaRPr lang="ru-RU"/>
        </a:p>
      </dgm:t>
    </dgm:pt>
    <dgm:pt modelId="{727C9219-DD80-435C-BB4F-48CB68F6365B}">
      <dgm:prSet phldrT="[Текст]" custT="1"/>
      <dgm:spPr/>
      <dgm:t>
        <a:bodyPr/>
        <a:lstStyle/>
        <a:p>
          <a:r>
            <a:rPr lang="uk-UA" sz="2300" b="1" dirty="0" smtClean="0">
              <a:solidFill>
                <a:srgbClr val="002060"/>
              </a:solidFill>
            </a:rPr>
            <a:t>Провідна педагогічна ідея</a:t>
          </a:r>
          <a:endParaRPr lang="ru-RU" sz="2300" b="1" dirty="0">
            <a:solidFill>
              <a:srgbClr val="002060"/>
            </a:solidFill>
          </a:endParaRPr>
        </a:p>
      </dgm:t>
    </dgm:pt>
    <dgm:pt modelId="{35592D55-C84E-4B2A-8ED1-51CDB458CE9C}" type="parTrans" cxnId="{01AF5AC4-6B75-47C7-9593-6627701AFA15}">
      <dgm:prSet/>
      <dgm:spPr/>
      <dgm:t>
        <a:bodyPr/>
        <a:lstStyle/>
        <a:p>
          <a:endParaRPr lang="ru-RU"/>
        </a:p>
      </dgm:t>
    </dgm:pt>
    <dgm:pt modelId="{9672B530-B997-4148-99C4-490F2348C999}" type="sibTrans" cxnId="{01AF5AC4-6B75-47C7-9593-6627701AFA15}">
      <dgm:prSet/>
      <dgm:spPr/>
      <dgm:t>
        <a:bodyPr/>
        <a:lstStyle/>
        <a:p>
          <a:endParaRPr lang="ru-RU"/>
        </a:p>
      </dgm:t>
    </dgm:pt>
    <dgm:pt modelId="{168A4B06-172E-401B-B235-D6FF67B7C666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створення оптимальних умов для розвитку творчого мислення, високого рівня самостійної інтелектуальної діяльності, </a:t>
          </a:r>
          <a:r>
            <a:rPr lang="ru-RU" sz="2000" b="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 виробничих та спеціальних умінь - основи розвитку технічних здібностей.</a:t>
          </a:r>
          <a:endParaRPr lang="ru-RU" sz="2000" b="0" dirty="0"/>
        </a:p>
      </dgm:t>
    </dgm:pt>
    <dgm:pt modelId="{A2E30029-4248-439C-80F0-7DFEB3177040}" type="parTrans" cxnId="{21B6F1BE-33CA-4466-B0B1-EC9E04F30945}">
      <dgm:prSet/>
      <dgm:spPr/>
      <dgm:t>
        <a:bodyPr/>
        <a:lstStyle/>
        <a:p>
          <a:endParaRPr lang="ru-RU"/>
        </a:p>
      </dgm:t>
    </dgm:pt>
    <dgm:pt modelId="{DFF80EF5-1873-4D51-9887-5516F44DBB8B}" type="sibTrans" cxnId="{21B6F1BE-33CA-4466-B0B1-EC9E04F30945}">
      <dgm:prSet/>
      <dgm:spPr/>
      <dgm:t>
        <a:bodyPr/>
        <a:lstStyle/>
        <a:p>
          <a:endParaRPr lang="ru-RU"/>
        </a:p>
      </dgm:t>
    </dgm:pt>
    <dgm:pt modelId="{65FB41DC-BD49-4377-BDAE-ADD0FCF8BCF1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диктується потребами практики, оскільки       школа повинна випускати людей, здатних самостійно здобувати нові знання та застосовувати їх в умовах сучасної  дійсності.</a:t>
          </a:r>
          <a:endParaRPr lang="ru-RU" sz="2000" b="0" dirty="0"/>
        </a:p>
      </dgm:t>
    </dgm:pt>
    <dgm:pt modelId="{47005B4F-B847-4C1D-9E1E-EDF5FF6E6D96}" type="parTrans" cxnId="{5CDD5385-D66A-4259-A695-6ECBA875A0BB}">
      <dgm:prSet/>
      <dgm:spPr/>
      <dgm:t>
        <a:bodyPr/>
        <a:lstStyle/>
        <a:p>
          <a:endParaRPr lang="ru-RU"/>
        </a:p>
      </dgm:t>
    </dgm:pt>
    <dgm:pt modelId="{E94B5E78-8A9C-451D-B9D4-F4145B9EE9AD}" type="sibTrans" cxnId="{5CDD5385-D66A-4259-A695-6ECBA875A0BB}">
      <dgm:prSet/>
      <dgm:spPr/>
      <dgm:t>
        <a:bodyPr/>
        <a:lstStyle/>
        <a:p>
          <a:endParaRPr lang="ru-RU"/>
        </a:p>
      </dgm:t>
    </dgm:pt>
    <dgm:pt modelId="{51DEB6EF-C5BF-4505-B5BC-55C5C271A30F}">
      <dgm:prSet phldrT="[Текст]" custT="1"/>
      <dgm:spPr/>
      <dgm:t>
        <a:bodyPr/>
        <a:lstStyle/>
        <a:p>
          <a:r>
            <a:rPr lang="uk-UA" sz="2300" b="1" dirty="0" smtClean="0">
              <a:solidFill>
                <a:srgbClr val="002060"/>
              </a:solidFill>
            </a:rPr>
            <a:t>Основна задача моєї педагогічної діяльності</a:t>
          </a:r>
          <a:endParaRPr lang="ru-RU" sz="2300" b="1" dirty="0">
            <a:solidFill>
              <a:srgbClr val="002060"/>
            </a:solidFill>
          </a:endParaRPr>
        </a:p>
      </dgm:t>
    </dgm:pt>
    <dgm:pt modelId="{552FDBD2-85C0-4B13-9AD4-6E4263AB66D4}" type="sibTrans" cxnId="{EBA22EF2-C96D-4EE8-84E5-E5D805FA368C}">
      <dgm:prSet/>
      <dgm:spPr/>
      <dgm:t>
        <a:bodyPr/>
        <a:lstStyle/>
        <a:p>
          <a:endParaRPr lang="ru-RU"/>
        </a:p>
      </dgm:t>
    </dgm:pt>
    <dgm:pt modelId="{7CC45EA5-60EE-47AD-AEBC-FE57D21747F8}" type="parTrans" cxnId="{EBA22EF2-C96D-4EE8-84E5-E5D805FA368C}">
      <dgm:prSet/>
      <dgm:spPr/>
      <dgm:t>
        <a:bodyPr/>
        <a:lstStyle/>
        <a:p>
          <a:endParaRPr lang="ru-RU"/>
        </a:p>
      </dgm:t>
    </dgm:pt>
    <dgm:pt modelId="{74761CD2-92E1-4094-9EBD-88267478A6BF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Актуальність звернення до даної проблеми</a:t>
          </a:r>
          <a:endParaRPr lang="ru-RU" b="1" dirty="0">
            <a:solidFill>
              <a:srgbClr val="002060"/>
            </a:solidFill>
          </a:endParaRPr>
        </a:p>
      </dgm:t>
    </dgm:pt>
    <dgm:pt modelId="{30683522-7F20-46A3-B1C9-37673F7EB1C6}" type="sibTrans" cxnId="{6E1A732B-0EDB-46E7-9387-6856B3C38905}">
      <dgm:prSet/>
      <dgm:spPr/>
      <dgm:t>
        <a:bodyPr/>
        <a:lstStyle/>
        <a:p>
          <a:endParaRPr lang="ru-RU"/>
        </a:p>
      </dgm:t>
    </dgm:pt>
    <dgm:pt modelId="{2305D81D-8B2D-4337-B585-8031F1FAD342}" type="parTrans" cxnId="{6E1A732B-0EDB-46E7-9387-6856B3C38905}">
      <dgm:prSet/>
      <dgm:spPr/>
      <dgm:t>
        <a:bodyPr/>
        <a:lstStyle/>
        <a:p>
          <a:endParaRPr lang="ru-RU"/>
        </a:p>
      </dgm:t>
    </dgm:pt>
    <dgm:pt modelId="{4E23D594-F448-4343-975E-0ED6A7E23D44}" type="pres">
      <dgm:prSet presAssocID="{FE1F2657-966D-4866-9CDF-021A55E7F9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805B8E-5E21-4CD1-B817-C464C5AA07B0}" type="pres">
      <dgm:prSet presAssocID="{51DEB6EF-C5BF-4505-B5BC-55C5C271A30F}" presName="linNode" presStyleCnt="0"/>
      <dgm:spPr/>
    </dgm:pt>
    <dgm:pt modelId="{9596A948-9F14-4533-8611-868174B65A03}" type="pres">
      <dgm:prSet presAssocID="{51DEB6EF-C5BF-4505-B5BC-55C5C271A30F}" presName="parentText" presStyleLbl="node1" presStyleIdx="0" presStyleCnt="3" custScaleX="67974" custScaleY="72958" custLinFactY="39595" custLinFactNeighborX="-603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58F32-A562-475E-B6A0-051FE70C7B45}" type="pres">
      <dgm:prSet presAssocID="{51DEB6EF-C5BF-4505-B5BC-55C5C271A30F}" presName="descendantText" presStyleLbl="alignAccFollowNode1" presStyleIdx="0" presStyleCnt="3" custScaleX="98755" custScaleY="93539" custLinFactNeighborX="-1680" custLinFactNeighborY="85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C210F-E774-4ED9-85DE-6B3F427D28BF}" type="pres">
      <dgm:prSet presAssocID="{552FDBD2-85C0-4B13-9AD4-6E4263AB66D4}" presName="sp" presStyleCnt="0"/>
      <dgm:spPr/>
    </dgm:pt>
    <dgm:pt modelId="{59157CB1-BB3A-4D4D-AD1C-8D9D07DCE3D8}" type="pres">
      <dgm:prSet presAssocID="{727C9219-DD80-435C-BB4F-48CB68F6365B}" presName="linNode" presStyleCnt="0"/>
      <dgm:spPr/>
    </dgm:pt>
    <dgm:pt modelId="{183AD456-EDA9-4EA9-97CC-0E73532E74CB}" type="pres">
      <dgm:prSet presAssocID="{727C9219-DD80-435C-BB4F-48CB68F6365B}" presName="parentText" presStyleLbl="node1" presStyleIdx="1" presStyleCnt="3" custScaleX="65963" custScaleY="74641" custLinFactNeighborX="-6030" custLinFactNeighborY="-17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2AAFB-C0F1-4D63-8B30-23122B51CC0B}" type="pres">
      <dgm:prSet presAssocID="{727C9219-DD80-435C-BB4F-48CB68F6365B}" presName="descendantText" presStyleLbl="alignAccFollowNode1" presStyleIdx="1" presStyleCnt="3" custScaleX="100032" custScaleY="73575" custLinFactNeighborX="-287" custLinFactNeighborY="74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7C254-D1F2-4BB7-8E2C-8BD05728245B}" type="pres">
      <dgm:prSet presAssocID="{9672B530-B997-4148-99C4-490F2348C999}" presName="sp" presStyleCnt="0"/>
      <dgm:spPr/>
    </dgm:pt>
    <dgm:pt modelId="{260A4052-8666-4E94-8C88-DECC1CA07170}" type="pres">
      <dgm:prSet presAssocID="{74761CD2-92E1-4094-9EBD-88267478A6BF}" presName="linNode" presStyleCnt="0"/>
      <dgm:spPr/>
    </dgm:pt>
    <dgm:pt modelId="{B363D6EE-78D6-40FC-ACDB-55526E2AACAC}" type="pres">
      <dgm:prSet presAssocID="{74761CD2-92E1-4094-9EBD-88267478A6BF}" presName="parentText" presStyleLbl="node1" presStyleIdx="2" presStyleCnt="3" custScaleX="69828" custScaleY="58229" custLinFactY="-68341" custLinFactNeighborX="-725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92001-D31F-4321-9323-EA297A560D39}" type="pres">
      <dgm:prSet presAssocID="{74761CD2-92E1-4094-9EBD-88267478A6BF}" presName="descendantText" presStyleLbl="alignAccFollowNode1" presStyleIdx="2" presStyleCnt="3" custScaleY="74060" custLinFactY="-100000" custLinFactNeighborX="-4152" custLinFactNeighborY="-10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6F1BE-33CA-4466-B0B1-EC9E04F30945}" srcId="{727C9219-DD80-435C-BB4F-48CB68F6365B}" destId="{168A4B06-172E-401B-B235-D6FF67B7C666}" srcOrd="0" destOrd="0" parTransId="{A2E30029-4248-439C-80F0-7DFEB3177040}" sibTransId="{DFF80EF5-1873-4D51-9887-5516F44DBB8B}"/>
    <dgm:cxn modelId="{350296F3-A4D1-46D9-89ED-2DC3D9D2C9C7}" type="presOf" srcId="{168A4B06-172E-401B-B235-D6FF67B7C666}" destId="{23C2AAFB-C0F1-4D63-8B30-23122B51CC0B}" srcOrd="0" destOrd="0" presId="urn:microsoft.com/office/officeart/2005/8/layout/vList5"/>
    <dgm:cxn modelId="{93D37BC7-4A30-480B-86C2-5E84B342980E}" type="presOf" srcId="{65FB41DC-BD49-4377-BDAE-ADD0FCF8BCF1}" destId="{DCB92001-D31F-4321-9323-EA297A560D39}" srcOrd="0" destOrd="0" presId="urn:microsoft.com/office/officeart/2005/8/layout/vList5"/>
    <dgm:cxn modelId="{4CE1C1C4-9E1B-4CAC-9880-4C89745BE4EF}" type="presOf" srcId="{FE1F2657-966D-4866-9CDF-021A55E7F977}" destId="{4E23D594-F448-4343-975E-0ED6A7E23D44}" srcOrd="0" destOrd="0" presId="urn:microsoft.com/office/officeart/2005/8/layout/vList5"/>
    <dgm:cxn modelId="{01AF5AC4-6B75-47C7-9593-6627701AFA15}" srcId="{FE1F2657-966D-4866-9CDF-021A55E7F977}" destId="{727C9219-DD80-435C-BB4F-48CB68F6365B}" srcOrd="1" destOrd="0" parTransId="{35592D55-C84E-4B2A-8ED1-51CDB458CE9C}" sibTransId="{9672B530-B997-4148-99C4-490F2348C999}"/>
    <dgm:cxn modelId="{F12F3598-46BB-46AF-9403-BF14DC7778D8}" type="presOf" srcId="{727C9219-DD80-435C-BB4F-48CB68F6365B}" destId="{183AD456-EDA9-4EA9-97CC-0E73532E74CB}" srcOrd="0" destOrd="0" presId="urn:microsoft.com/office/officeart/2005/8/layout/vList5"/>
    <dgm:cxn modelId="{6E1A732B-0EDB-46E7-9387-6856B3C38905}" srcId="{FE1F2657-966D-4866-9CDF-021A55E7F977}" destId="{74761CD2-92E1-4094-9EBD-88267478A6BF}" srcOrd="2" destOrd="0" parTransId="{2305D81D-8B2D-4337-B585-8031F1FAD342}" sibTransId="{30683522-7F20-46A3-B1C9-37673F7EB1C6}"/>
    <dgm:cxn modelId="{603860CD-85D7-4D12-B14F-2E16E6CC435A}" type="presOf" srcId="{51DEB6EF-C5BF-4505-B5BC-55C5C271A30F}" destId="{9596A948-9F14-4533-8611-868174B65A03}" srcOrd="0" destOrd="0" presId="urn:microsoft.com/office/officeart/2005/8/layout/vList5"/>
    <dgm:cxn modelId="{5CDD5385-D66A-4259-A695-6ECBA875A0BB}" srcId="{74761CD2-92E1-4094-9EBD-88267478A6BF}" destId="{65FB41DC-BD49-4377-BDAE-ADD0FCF8BCF1}" srcOrd="0" destOrd="0" parTransId="{47005B4F-B847-4C1D-9E1E-EDF5FF6E6D96}" sibTransId="{E94B5E78-8A9C-451D-B9D4-F4145B9EE9AD}"/>
    <dgm:cxn modelId="{EBA22EF2-C96D-4EE8-84E5-E5D805FA368C}" srcId="{FE1F2657-966D-4866-9CDF-021A55E7F977}" destId="{51DEB6EF-C5BF-4505-B5BC-55C5C271A30F}" srcOrd="0" destOrd="0" parTransId="{7CC45EA5-60EE-47AD-AEBC-FE57D21747F8}" sibTransId="{552FDBD2-85C0-4B13-9AD4-6E4263AB66D4}"/>
    <dgm:cxn modelId="{63F7E27B-AE8B-49B2-8C5B-FBBABA4A0081}" srcId="{51DEB6EF-C5BF-4505-B5BC-55C5C271A30F}" destId="{D43C6684-A761-4F2B-B8D2-48811FFAAC4C}" srcOrd="0" destOrd="0" parTransId="{4B006BC7-2125-4727-A20B-FEA6735BAB51}" sibTransId="{5A93650B-8F08-4A8A-B0F8-25961A04F996}"/>
    <dgm:cxn modelId="{F9F018DA-6E43-4D3B-8567-1C4B60C35311}" type="presOf" srcId="{D43C6684-A761-4F2B-B8D2-48811FFAAC4C}" destId="{03D58F32-A562-475E-B6A0-051FE70C7B45}" srcOrd="0" destOrd="0" presId="urn:microsoft.com/office/officeart/2005/8/layout/vList5"/>
    <dgm:cxn modelId="{E1F40234-17D6-4948-AD14-89844F347993}" type="presOf" srcId="{74761CD2-92E1-4094-9EBD-88267478A6BF}" destId="{B363D6EE-78D6-40FC-ACDB-55526E2AACAC}" srcOrd="0" destOrd="0" presId="urn:microsoft.com/office/officeart/2005/8/layout/vList5"/>
    <dgm:cxn modelId="{B19DA942-B3A4-4DF1-91F5-A5AC38F6049D}" type="presParOf" srcId="{4E23D594-F448-4343-975E-0ED6A7E23D44}" destId="{AD805B8E-5E21-4CD1-B817-C464C5AA07B0}" srcOrd="0" destOrd="0" presId="urn:microsoft.com/office/officeart/2005/8/layout/vList5"/>
    <dgm:cxn modelId="{6FD51531-55A3-4CB6-A97F-01CB164AB312}" type="presParOf" srcId="{AD805B8E-5E21-4CD1-B817-C464C5AA07B0}" destId="{9596A948-9F14-4533-8611-868174B65A03}" srcOrd="0" destOrd="0" presId="urn:microsoft.com/office/officeart/2005/8/layout/vList5"/>
    <dgm:cxn modelId="{93C554F4-84BD-4513-87FC-17427A2FA90A}" type="presParOf" srcId="{AD805B8E-5E21-4CD1-B817-C464C5AA07B0}" destId="{03D58F32-A562-475E-B6A0-051FE70C7B45}" srcOrd="1" destOrd="0" presId="urn:microsoft.com/office/officeart/2005/8/layout/vList5"/>
    <dgm:cxn modelId="{26C1803E-24DF-44CE-A6BD-6874E1ECDF3A}" type="presParOf" srcId="{4E23D594-F448-4343-975E-0ED6A7E23D44}" destId="{043C210F-E774-4ED9-85DE-6B3F427D28BF}" srcOrd="1" destOrd="0" presId="urn:microsoft.com/office/officeart/2005/8/layout/vList5"/>
    <dgm:cxn modelId="{883AB396-FC37-4D25-8F27-5BE99A586CF7}" type="presParOf" srcId="{4E23D594-F448-4343-975E-0ED6A7E23D44}" destId="{59157CB1-BB3A-4D4D-AD1C-8D9D07DCE3D8}" srcOrd="2" destOrd="0" presId="urn:microsoft.com/office/officeart/2005/8/layout/vList5"/>
    <dgm:cxn modelId="{75952B26-2F92-4123-894D-B87A3433BBA3}" type="presParOf" srcId="{59157CB1-BB3A-4D4D-AD1C-8D9D07DCE3D8}" destId="{183AD456-EDA9-4EA9-97CC-0E73532E74CB}" srcOrd="0" destOrd="0" presId="urn:microsoft.com/office/officeart/2005/8/layout/vList5"/>
    <dgm:cxn modelId="{8781F0A0-15A6-4876-AECE-8D5CBB7781D7}" type="presParOf" srcId="{59157CB1-BB3A-4D4D-AD1C-8D9D07DCE3D8}" destId="{23C2AAFB-C0F1-4D63-8B30-23122B51CC0B}" srcOrd="1" destOrd="0" presId="urn:microsoft.com/office/officeart/2005/8/layout/vList5"/>
    <dgm:cxn modelId="{DE26067E-84A3-4BC2-878C-3F23AC7651BC}" type="presParOf" srcId="{4E23D594-F448-4343-975E-0ED6A7E23D44}" destId="{0D07C254-D1F2-4BB7-8E2C-8BD05728245B}" srcOrd="3" destOrd="0" presId="urn:microsoft.com/office/officeart/2005/8/layout/vList5"/>
    <dgm:cxn modelId="{CB37C8C9-4C95-4C5C-9CFA-E81B6C4FB9D1}" type="presParOf" srcId="{4E23D594-F448-4343-975E-0ED6A7E23D44}" destId="{260A4052-8666-4E94-8C88-DECC1CA07170}" srcOrd="4" destOrd="0" presId="urn:microsoft.com/office/officeart/2005/8/layout/vList5"/>
    <dgm:cxn modelId="{769C7574-5FEB-43A8-9C81-6D0CA98E0404}" type="presParOf" srcId="{260A4052-8666-4E94-8C88-DECC1CA07170}" destId="{B363D6EE-78D6-40FC-ACDB-55526E2AACAC}" srcOrd="0" destOrd="0" presId="urn:microsoft.com/office/officeart/2005/8/layout/vList5"/>
    <dgm:cxn modelId="{FB09CD0F-5E7B-45D1-A055-5E4E31140E12}" type="presParOf" srcId="{260A4052-8666-4E94-8C88-DECC1CA07170}" destId="{DCB92001-D31F-4321-9323-EA297A560D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B56AE6-F6E5-416C-8B67-5AB323B0607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F34C8DEF-9470-4D43-895A-5B85382ED95E}">
      <dgm:prSet custT="1"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Завдання 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досягнення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мети  </a:t>
          </a:r>
          <a:endParaRPr kumimoji="0" lang="ru-RU" altLang="ru-RU" sz="2000" b="1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723AA509-2B3E-484D-9331-35E1919B248A}" type="parTrans" cxnId="{BD192DDD-B2F0-4539-820E-EAE5EB2D7E5E}">
      <dgm:prSet/>
      <dgm:spPr/>
      <dgm:t>
        <a:bodyPr/>
        <a:lstStyle/>
        <a:p>
          <a:endParaRPr lang="ru-RU"/>
        </a:p>
      </dgm:t>
    </dgm:pt>
    <dgm:pt modelId="{1C42D106-FC27-4482-B0F5-8ABA5E7305A0}" type="sibTrans" cxnId="{BD192DDD-B2F0-4539-820E-EAE5EB2D7E5E}">
      <dgm:prSet/>
      <dgm:spPr/>
      <dgm:t>
        <a:bodyPr/>
        <a:lstStyle/>
        <a:p>
          <a:endParaRPr lang="ru-RU"/>
        </a:p>
      </dgm:t>
    </dgm:pt>
    <dgm:pt modelId="{25340728-6C63-42BC-BC9F-5688BF18D504}">
      <dgm:prSet custT="1"/>
      <dgm:spPr>
        <a:solidFill>
          <a:srgbClr val="CC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Розвиток пізнавальних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інтересів, творчих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здібностей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дітей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8D025B49-9C9C-4D19-8EFA-60F0BDDBFE21}" type="parTrans" cxnId="{5A110286-F464-41C2-B32A-40E28FF7F8A6}">
      <dgm:prSet/>
      <dgm:spPr/>
      <dgm:t>
        <a:bodyPr/>
        <a:lstStyle/>
        <a:p>
          <a:endParaRPr lang="ru-RU" dirty="0"/>
        </a:p>
      </dgm:t>
    </dgm:pt>
    <dgm:pt modelId="{B1EDDD37-7C1E-4A88-AF0B-A7B1625DFE2F}" type="sibTrans" cxnId="{5A110286-F464-41C2-B32A-40E28FF7F8A6}">
      <dgm:prSet/>
      <dgm:spPr/>
      <dgm:t>
        <a:bodyPr/>
        <a:lstStyle/>
        <a:p>
          <a:endParaRPr lang="ru-RU"/>
        </a:p>
      </dgm:t>
    </dgm:pt>
    <dgm:pt modelId="{AB9A0879-DB31-4FEA-826F-305D3B64F281}">
      <dgm:prSet custT="1"/>
      <dgm:spPr>
        <a:solidFill>
          <a:srgbClr val="CC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Ознайомлення з виробничим середовищем, сучасними та перспективними технологіями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126D431F-3900-4214-83C1-E424F15A2BDC}" type="parTrans" cxnId="{41E94854-FA1B-4EEA-BE35-56EDB15754D6}">
      <dgm:prSet/>
      <dgm:spPr/>
      <dgm:t>
        <a:bodyPr/>
        <a:lstStyle/>
        <a:p>
          <a:endParaRPr lang="ru-RU" dirty="0"/>
        </a:p>
      </dgm:t>
    </dgm:pt>
    <dgm:pt modelId="{0FC9B3F5-0035-437F-8C13-37AEDF1BA858}" type="sibTrans" cxnId="{41E94854-FA1B-4EEA-BE35-56EDB15754D6}">
      <dgm:prSet/>
      <dgm:spPr/>
      <dgm:t>
        <a:bodyPr/>
        <a:lstStyle/>
        <a:p>
          <a:endParaRPr lang="ru-RU"/>
        </a:p>
      </dgm:t>
    </dgm:pt>
    <dgm:pt modelId="{CA28C624-7076-416D-A1B2-C7F11CBAC36F}">
      <dgm:prSet custT="1"/>
      <dgm:spPr>
        <a:solidFill>
          <a:srgbClr val="CC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Розвиток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комунікативних,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кооперативних,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інформаційних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компетентностей вихованців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C5724621-2863-409D-AC2D-0A6767A09ED1}" type="parTrans" cxnId="{A8C1399C-A152-4D8A-8B0E-9D9385EB75FA}">
      <dgm:prSet/>
      <dgm:spPr/>
      <dgm:t>
        <a:bodyPr/>
        <a:lstStyle/>
        <a:p>
          <a:endParaRPr lang="ru-RU" dirty="0"/>
        </a:p>
      </dgm:t>
    </dgm:pt>
    <dgm:pt modelId="{B9128769-7D86-42E7-B1C3-00B1B2400C0A}" type="sibTrans" cxnId="{A8C1399C-A152-4D8A-8B0E-9D9385EB75FA}">
      <dgm:prSet/>
      <dgm:spPr/>
      <dgm:t>
        <a:bodyPr/>
        <a:lstStyle/>
        <a:p>
          <a:endParaRPr lang="ru-RU"/>
        </a:p>
      </dgm:t>
    </dgm:pt>
    <dgm:pt modelId="{75944FD7-39D3-4710-B1C3-00FEB98DEEDC}">
      <dgm:prSet custT="1"/>
      <dgm:spPr>
        <a:solidFill>
          <a:srgbClr val="CC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Формування технологічних умінь та навичків здобувачів освіти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4843BD72-6574-4419-A79A-CC79509D2F0F}" type="parTrans" cxnId="{EE58F9D7-5C0C-40D6-BE5A-5847F83FD30F}">
      <dgm:prSet/>
      <dgm:spPr/>
      <dgm:t>
        <a:bodyPr/>
        <a:lstStyle/>
        <a:p>
          <a:endParaRPr lang="ru-RU" dirty="0"/>
        </a:p>
      </dgm:t>
    </dgm:pt>
    <dgm:pt modelId="{76B494EE-A8F7-4205-9FC2-E4BA0684D25A}" type="sibTrans" cxnId="{EE58F9D7-5C0C-40D6-BE5A-5847F83FD30F}">
      <dgm:prSet/>
      <dgm:spPr/>
      <dgm:t>
        <a:bodyPr/>
        <a:lstStyle/>
        <a:p>
          <a:endParaRPr lang="ru-RU"/>
        </a:p>
      </dgm:t>
    </dgm:pt>
    <dgm:pt modelId="{9B429145-B2FB-486F-AE51-B52B70F5485B}">
      <dgm:prSet custT="1"/>
      <dgm:spPr>
        <a:solidFill>
          <a:srgbClr val="CC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у школярів активної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життєвої позиції </a:t>
          </a:r>
          <a:endParaRPr kumimoji="0" lang="ru-RU" altLang="ru-RU" sz="16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5231269D-891C-433E-81B3-DC5E55B013E3}" type="parTrans" cxnId="{9AE8A14F-2715-4AF9-8578-3CCD70465D68}">
      <dgm:prSet/>
      <dgm:spPr/>
      <dgm:t>
        <a:bodyPr/>
        <a:lstStyle/>
        <a:p>
          <a:endParaRPr lang="ru-RU" dirty="0"/>
        </a:p>
      </dgm:t>
    </dgm:pt>
    <dgm:pt modelId="{01F5D69C-841C-411F-A85D-A8B81D3334C9}" type="sibTrans" cxnId="{9AE8A14F-2715-4AF9-8578-3CCD70465D68}">
      <dgm:prSet/>
      <dgm:spPr/>
      <dgm:t>
        <a:bodyPr/>
        <a:lstStyle/>
        <a:p>
          <a:endParaRPr lang="ru-RU"/>
        </a:p>
      </dgm:t>
    </dgm:pt>
    <dgm:pt modelId="{C56D6B5C-0595-4453-BE38-0026368005B0}" type="pres">
      <dgm:prSet presAssocID="{BCB56AE6-F6E5-416C-8B67-5AB323B060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5077A9-B13B-4D49-9930-E3E8A1F1158F}" type="pres">
      <dgm:prSet presAssocID="{F34C8DEF-9470-4D43-895A-5B85382ED95E}" presName="centerShape" presStyleLbl="node0" presStyleIdx="0" presStyleCnt="1" custScaleX="104299" custScaleY="118161"/>
      <dgm:spPr/>
      <dgm:t>
        <a:bodyPr/>
        <a:lstStyle/>
        <a:p>
          <a:endParaRPr lang="ru-RU"/>
        </a:p>
      </dgm:t>
    </dgm:pt>
    <dgm:pt modelId="{8949EEF6-5B3E-4A46-8DAD-4FBDAF82E68B}" type="pres">
      <dgm:prSet presAssocID="{8D025B49-9C9C-4D19-8EFA-60F0BDDBFE21}" presName="Name9" presStyleLbl="parChTrans1D2" presStyleIdx="0" presStyleCnt="5"/>
      <dgm:spPr/>
      <dgm:t>
        <a:bodyPr/>
        <a:lstStyle/>
        <a:p>
          <a:endParaRPr lang="ru-RU"/>
        </a:p>
      </dgm:t>
    </dgm:pt>
    <dgm:pt modelId="{48576B6D-A26F-4210-AD29-52CF97D509AE}" type="pres">
      <dgm:prSet presAssocID="{8D025B49-9C9C-4D19-8EFA-60F0BDDBFE2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CE50422-2643-4CEB-8528-34A5CF8E8F74}" type="pres">
      <dgm:prSet presAssocID="{25340728-6C63-42BC-BC9F-5688BF18D504}" presName="node" presStyleLbl="node1" presStyleIdx="0" presStyleCnt="5" custScaleX="112029" custScaleY="116574" custRadScaleRad="106244" custRadScaleInc="2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841FD-7482-4875-A8ED-0C3FF2F9C14C}" type="pres">
      <dgm:prSet presAssocID="{126D431F-3900-4214-83C1-E424F15A2BDC}" presName="Name9" presStyleLbl="parChTrans1D2" presStyleIdx="1" presStyleCnt="5"/>
      <dgm:spPr/>
      <dgm:t>
        <a:bodyPr/>
        <a:lstStyle/>
        <a:p>
          <a:endParaRPr lang="ru-RU"/>
        </a:p>
      </dgm:t>
    </dgm:pt>
    <dgm:pt modelId="{662A18EF-4B83-45BF-A08E-CCE756412659}" type="pres">
      <dgm:prSet presAssocID="{126D431F-3900-4214-83C1-E424F15A2BD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AA1FE0C-9A83-410A-8B46-2C971D6B94F3}" type="pres">
      <dgm:prSet presAssocID="{AB9A0879-DB31-4FEA-826F-305D3B64F281}" presName="node" presStyleLbl="node1" presStyleIdx="1" presStyleCnt="5" custScaleX="117665" custScaleY="127049" custRadScaleRad="107454" custRadScaleInc="-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0CF8E-0AEE-46C6-AF80-E0D61C55246A}" type="pres">
      <dgm:prSet presAssocID="{C5724621-2863-409D-AC2D-0A6767A09ED1}" presName="Name9" presStyleLbl="parChTrans1D2" presStyleIdx="2" presStyleCnt="5"/>
      <dgm:spPr/>
      <dgm:t>
        <a:bodyPr/>
        <a:lstStyle/>
        <a:p>
          <a:endParaRPr lang="ru-RU"/>
        </a:p>
      </dgm:t>
    </dgm:pt>
    <dgm:pt modelId="{DBC3A6BF-05FE-40F3-9579-68723BCF299D}" type="pres">
      <dgm:prSet presAssocID="{C5724621-2863-409D-AC2D-0A6767A09ED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AD6C963-46AC-4379-962C-BC55AA4497E8}" type="pres">
      <dgm:prSet presAssocID="{CA28C624-7076-416D-A1B2-C7F11CBAC36F}" presName="node" presStyleLbl="node1" presStyleIdx="2" presStyleCnt="5" custScaleX="123394" custScaleY="125385" custRadScaleRad="106614" custRadScaleInc="-1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24DD7-119E-498D-8FD1-FC5998999814}" type="pres">
      <dgm:prSet presAssocID="{4843BD72-6574-4419-A79A-CC79509D2F0F}" presName="Name9" presStyleLbl="parChTrans1D2" presStyleIdx="3" presStyleCnt="5"/>
      <dgm:spPr/>
      <dgm:t>
        <a:bodyPr/>
        <a:lstStyle/>
        <a:p>
          <a:endParaRPr lang="ru-RU"/>
        </a:p>
      </dgm:t>
    </dgm:pt>
    <dgm:pt modelId="{448C162B-08D2-496E-A1F0-B53775DEC6C9}" type="pres">
      <dgm:prSet presAssocID="{4843BD72-6574-4419-A79A-CC79509D2F0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C7AF524-1E5D-491D-AE5B-BD7EC4853448}" type="pres">
      <dgm:prSet presAssocID="{75944FD7-39D3-4710-B1C3-00FEB98DEEDC}" presName="node" presStyleLbl="node1" presStyleIdx="3" presStyleCnt="5" custScaleX="107457" custScaleY="119394" custRadScaleRad="107800" custRadScaleInc="8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9136-4259-44C8-B0A0-1FBD8328AEC6}" type="pres">
      <dgm:prSet presAssocID="{5231269D-891C-433E-81B3-DC5E55B013E3}" presName="Name9" presStyleLbl="parChTrans1D2" presStyleIdx="4" presStyleCnt="5"/>
      <dgm:spPr/>
      <dgm:t>
        <a:bodyPr/>
        <a:lstStyle/>
        <a:p>
          <a:endParaRPr lang="ru-RU"/>
        </a:p>
      </dgm:t>
    </dgm:pt>
    <dgm:pt modelId="{3E6CB735-46BF-4555-99E4-786F9CDC2E85}" type="pres">
      <dgm:prSet presAssocID="{5231269D-891C-433E-81B3-DC5E55B013E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9CBC5CD-0AFF-4881-8F35-7AC4FE114B8E}" type="pres">
      <dgm:prSet presAssocID="{9B429145-B2FB-486F-AE51-B52B70F5485B}" presName="node" presStyleLbl="node1" presStyleIdx="4" presStyleCnt="5" custScaleX="115459" custScaleY="119205" custRadScaleRad="101177" custRadScaleInc="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81CD4D-8C81-41E9-854D-855BEDFEF199}" type="presOf" srcId="{AB9A0879-DB31-4FEA-826F-305D3B64F281}" destId="{9AA1FE0C-9A83-410A-8B46-2C971D6B94F3}" srcOrd="0" destOrd="0" presId="urn:microsoft.com/office/officeart/2005/8/layout/radial1"/>
    <dgm:cxn modelId="{145ED7D8-B05A-4784-8558-A5539EDEFF68}" type="presOf" srcId="{BCB56AE6-F6E5-416C-8B67-5AB323B06074}" destId="{C56D6B5C-0595-4453-BE38-0026368005B0}" srcOrd="0" destOrd="0" presId="urn:microsoft.com/office/officeart/2005/8/layout/radial1"/>
    <dgm:cxn modelId="{C943EF11-59F4-4A76-A57C-ED92FF15FBF2}" type="presOf" srcId="{25340728-6C63-42BC-BC9F-5688BF18D504}" destId="{8CE50422-2643-4CEB-8528-34A5CF8E8F74}" srcOrd="0" destOrd="0" presId="urn:microsoft.com/office/officeart/2005/8/layout/radial1"/>
    <dgm:cxn modelId="{B72F5245-ED9D-4779-B519-1D1F58694EBB}" type="presOf" srcId="{75944FD7-39D3-4710-B1C3-00FEB98DEEDC}" destId="{4C7AF524-1E5D-491D-AE5B-BD7EC4853448}" srcOrd="0" destOrd="0" presId="urn:microsoft.com/office/officeart/2005/8/layout/radial1"/>
    <dgm:cxn modelId="{81B6F26A-8857-4E88-A7A1-B9C8D81239FF}" type="presOf" srcId="{8D025B49-9C9C-4D19-8EFA-60F0BDDBFE21}" destId="{8949EEF6-5B3E-4A46-8DAD-4FBDAF82E68B}" srcOrd="0" destOrd="0" presId="urn:microsoft.com/office/officeart/2005/8/layout/radial1"/>
    <dgm:cxn modelId="{41E94854-FA1B-4EEA-BE35-56EDB15754D6}" srcId="{F34C8DEF-9470-4D43-895A-5B85382ED95E}" destId="{AB9A0879-DB31-4FEA-826F-305D3B64F281}" srcOrd="1" destOrd="0" parTransId="{126D431F-3900-4214-83C1-E424F15A2BDC}" sibTransId="{0FC9B3F5-0035-437F-8C13-37AEDF1BA858}"/>
    <dgm:cxn modelId="{F6E1A0C0-5E7A-4B62-AF04-EFC4B97928A7}" type="presOf" srcId="{126D431F-3900-4214-83C1-E424F15A2BDC}" destId="{0D0841FD-7482-4875-A8ED-0C3FF2F9C14C}" srcOrd="0" destOrd="0" presId="urn:microsoft.com/office/officeart/2005/8/layout/radial1"/>
    <dgm:cxn modelId="{2E2539AA-6B78-472D-854D-D3D70EFF29F0}" type="presOf" srcId="{4843BD72-6574-4419-A79A-CC79509D2F0F}" destId="{7F324DD7-119E-498D-8FD1-FC5998999814}" srcOrd="0" destOrd="0" presId="urn:microsoft.com/office/officeart/2005/8/layout/radial1"/>
    <dgm:cxn modelId="{BD192DDD-B2F0-4539-820E-EAE5EB2D7E5E}" srcId="{BCB56AE6-F6E5-416C-8B67-5AB323B06074}" destId="{F34C8DEF-9470-4D43-895A-5B85382ED95E}" srcOrd="0" destOrd="0" parTransId="{723AA509-2B3E-484D-9331-35E1919B248A}" sibTransId="{1C42D106-FC27-4482-B0F5-8ABA5E7305A0}"/>
    <dgm:cxn modelId="{A8A5AA2D-83C8-4452-9B79-D9C5EB77398D}" type="presOf" srcId="{C5724621-2863-409D-AC2D-0A6767A09ED1}" destId="{A150CF8E-0AEE-46C6-AF80-E0D61C55246A}" srcOrd="0" destOrd="0" presId="urn:microsoft.com/office/officeart/2005/8/layout/radial1"/>
    <dgm:cxn modelId="{9F4F0FDE-7424-4900-ABFC-FB026D86188F}" type="presOf" srcId="{126D431F-3900-4214-83C1-E424F15A2BDC}" destId="{662A18EF-4B83-45BF-A08E-CCE756412659}" srcOrd="1" destOrd="0" presId="urn:microsoft.com/office/officeart/2005/8/layout/radial1"/>
    <dgm:cxn modelId="{9AE8A14F-2715-4AF9-8578-3CCD70465D68}" srcId="{F34C8DEF-9470-4D43-895A-5B85382ED95E}" destId="{9B429145-B2FB-486F-AE51-B52B70F5485B}" srcOrd="4" destOrd="0" parTransId="{5231269D-891C-433E-81B3-DC5E55B013E3}" sibTransId="{01F5D69C-841C-411F-A85D-A8B81D3334C9}"/>
    <dgm:cxn modelId="{EE58F9D7-5C0C-40D6-BE5A-5847F83FD30F}" srcId="{F34C8DEF-9470-4D43-895A-5B85382ED95E}" destId="{75944FD7-39D3-4710-B1C3-00FEB98DEEDC}" srcOrd="3" destOrd="0" parTransId="{4843BD72-6574-4419-A79A-CC79509D2F0F}" sibTransId="{76B494EE-A8F7-4205-9FC2-E4BA0684D25A}"/>
    <dgm:cxn modelId="{D68808FF-CBA1-4FEC-B81B-8D18B8DBC712}" type="presOf" srcId="{8D025B49-9C9C-4D19-8EFA-60F0BDDBFE21}" destId="{48576B6D-A26F-4210-AD29-52CF97D509AE}" srcOrd="1" destOrd="0" presId="urn:microsoft.com/office/officeart/2005/8/layout/radial1"/>
    <dgm:cxn modelId="{7D4EB3AB-D5F0-4F57-9F75-C7A57F12CBB8}" type="presOf" srcId="{5231269D-891C-433E-81B3-DC5E55B013E3}" destId="{68219136-4259-44C8-B0A0-1FBD8328AEC6}" srcOrd="0" destOrd="0" presId="urn:microsoft.com/office/officeart/2005/8/layout/radial1"/>
    <dgm:cxn modelId="{A8C1399C-A152-4D8A-8B0E-9D9385EB75FA}" srcId="{F34C8DEF-9470-4D43-895A-5B85382ED95E}" destId="{CA28C624-7076-416D-A1B2-C7F11CBAC36F}" srcOrd="2" destOrd="0" parTransId="{C5724621-2863-409D-AC2D-0A6767A09ED1}" sibTransId="{B9128769-7D86-42E7-B1C3-00B1B2400C0A}"/>
    <dgm:cxn modelId="{F21B5404-CFAD-48EB-A96C-4E62FBDBE10C}" type="presOf" srcId="{C5724621-2863-409D-AC2D-0A6767A09ED1}" destId="{DBC3A6BF-05FE-40F3-9579-68723BCF299D}" srcOrd="1" destOrd="0" presId="urn:microsoft.com/office/officeart/2005/8/layout/radial1"/>
    <dgm:cxn modelId="{553EA5BD-7263-442D-9343-94CA4F415B05}" type="presOf" srcId="{9B429145-B2FB-486F-AE51-B52B70F5485B}" destId="{C9CBC5CD-0AFF-4881-8F35-7AC4FE114B8E}" srcOrd="0" destOrd="0" presId="urn:microsoft.com/office/officeart/2005/8/layout/radial1"/>
    <dgm:cxn modelId="{17568CF0-D812-42E7-AE83-559456D56D1C}" type="presOf" srcId="{CA28C624-7076-416D-A1B2-C7F11CBAC36F}" destId="{EAD6C963-46AC-4379-962C-BC55AA4497E8}" srcOrd="0" destOrd="0" presId="urn:microsoft.com/office/officeart/2005/8/layout/radial1"/>
    <dgm:cxn modelId="{5A110286-F464-41C2-B32A-40E28FF7F8A6}" srcId="{F34C8DEF-9470-4D43-895A-5B85382ED95E}" destId="{25340728-6C63-42BC-BC9F-5688BF18D504}" srcOrd="0" destOrd="0" parTransId="{8D025B49-9C9C-4D19-8EFA-60F0BDDBFE21}" sibTransId="{B1EDDD37-7C1E-4A88-AF0B-A7B1625DFE2F}"/>
    <dgm:cxn modelId="{35576918-6438-474C-A9A9-6A0FE8560AB8}" type="presOf" srcId="{4843BD72-6574-4419-A79A-CC79509D2F0F}" destId="{448C162B-08D2-496E-A1F0-B53775DEC6C9}" srcOrd="1" destOrd="0" presId="urn:microsoft.com/office/officeart/2005/8/layout/radial1"/>
    <dgm:cxn modelId="{B7E77C62-E61C-4A6E-9F62-C783836A432C}" type="presOf" srcId="{F34C8DEF-9470-4D43-895A-5B85382ED95E}" destId="{EB5077A9-B13B-4D49-9930-E3E8A1F1158F}" srcOrd="0" destOrd="0" presId="urn:microsoft.com/office/officeart/2005/8/layout/radial1"/>
    <dgm:cxn modelId="{ABFC98BD-5E03-4DE8-B811-47BFC083CA76}" type="presOf" srcId="{5231269D-891C-433E-81B3-DC5E55B013E3}" destId="{3E6CB735-46BF-4555-99E4-786F9CDC2E85}" srcOrd="1" destOrd="0" presId="urn:microsoft.com/office/officeart/2005/8/layout/radial1"/>
    <dgm:cxn modelId="{976550FF-7B57-44A6-823E-29000A99E0AB}" type="presParOf" srcId="{C56D6B5C-0595-4453-BE38-0026368005B0}" destId="{EB5077A9-B13B-4D49-9930-E3E8A1F1158F}" srcOrd="0" destOrd="0" presId="urn:microsoft.com/office/officeart/2005/8/layout/radial1"/>
    <dgm:cxn modelId="{A3A13464-FB7A-4F14-82CE-C81D56C1C9DC}" type="presParOf" srcId="{C56D6B5C-0595-4453-BE38-0026368005B0}" destId="{8949EEF6-5B3E-4A46-8DAD-4FBDAF82E68B}" srcOrd="1" destOrd="0" presId="urn:microsoft.com/office/officeart/2005/8/layout/radial1"/>
    <dgm:cxn modelId="{C9BA3640-B216-4A48-97DC-0654691A8D00}" type="presParOf" srcId="{8949EEF6-5B3E-4A46-8DAD-4FBDAF82E68B}" destId="{48576B6D-A26F-4210-AD29-52CF97D509AE}" srcOrd="0" destOrd="0" presId="urn:microsoft.com/office/officeart/2005/8/layout/radial1"/>
    <dgm:cxn modelId="{C1D60F68-B1C6-473B-8F33-68EE8A900E4D}" type="presParOf" srcId="{C56D6B5C-0595-4453-BE38-0026368005B0}" destId="{8CE50422-2643-4CEB-8528-34A5CF8E8F74}" srcOrd="2" destOrd="0" presId="urn:microsoft.com/office/officeart/2005/8/layout/radial1"/>
    <dgm:cxn modelId="{4EB84A5D-72D2-4959-A06A-A539AE974E65}" type="presParOf" srcId="{C56D6B5C-0595-4453-BE38-0026368005B0}" destId="{0D0841FD-7482-4875-A8ED-0C3FF2F9C14C}" srcOrd="3" destOrd="0" presId="urn:microsoft.com/office/officeart/2005/8/layout/radial1"/>
    <dgm:cxn modelId="{E4A37F98-ECAD-4596-B4F5-FEACF4305BAD}" type="presParOf" srcId="{0D0841FD-7482-4875-A8ED-0C3FF2F9C14C}" destId="{662A18EF-4B83-45BF-A08E-CCE756412659}" srcOrd="0" destOrd="0" presId="urn:microsoft.com/office/officeart/2005/8/layout/radial1"/>
    <dgm:cxn modelId="{060BCF60-E9D0-4179-BFDF-BA1C7E2C9C86}" type="presParOf" srcId="{C56D6B5C-0595-4453-BE38-0026368005B0}" destId="{9AA1FE0C-9A83-410A-8B46-2C971D6B94F3}" srcOrd="4" destOrd="0" presId="urn:microsoft.com/office/officeart/2005/8/layout/radial1"/>
    <dgm:cxn modelId="{D872F638-C6FB-44F1-B465-9F8588918414}" type="presParOf" srcId="{C56D6B5C-0595-4453-BE38-0026368005B0}" destId="{A150CF8E-0AEE-46C6-AF80-E0D61C55246A}" srcOrd="5" destOrd="0" presId="urn:microsoft.com/office/officeart/2005/8/layout/radial1"/>
    <dgm:cxn modelId="{36E13503-9A5F-4319-881A-15497FBC6060}" type="presParOf" srcId="{A150CF8E-0AEE-46C6-AF80-E0D61C55246A}" destId="{DBC3A6BF-05FE-40F3-9579-68723BCF299D}" srcOrd="0" destOrd="0" presId="urn:microsoft.com/office/officeart/2005/8/layout/radial1"/>
    <dgm:cxn modelId="{FD9CCCCB-D32D-4EB5-BF11-0A63DFAF9AE8}" type="presParOf" srcId="{C56D6B5C-0595-4453-BE38-0026368005B0}" destId="{EAD6C963-46AC-4379-962C-BC55AA4497E8}" srcOrd="6" destOrd="0" presId="urn:microsoft.com/office/officeart/2005/8/layout/radial1"/>
    <dgm:cxn modelId="{4DBD2D98-3C88-4EA8-8FEB-CD55E1EC70A9}" type="presParOf" srcId="{C56D6B5C-0595-4453-BE38-0026368005B0}" destId="{7F324DD7-119E-498D-8FD1-FC5998999814}" srcOrd="7" destOrd="0" presId="urn:microsoft.com/office/officeart/2005/8/layout/radial1"/>
    <dgm:cxn modelId="{C5ACAE52-2E3E-4091-B52F-826EC6DA6EF1}" type="presParOf" srcId="{7F324DD7-119E-498D-8FD1-FC5998999814}" destId="{448C162B-08D2-496E-A1F0-B53775DEC6C9}" srcOrd="0" destOrd="0" presId="urn:microsoft.com/office/officeart/2005/8/layout/radial1"/>
    <dgm:cxn modelId="{8C6BCF4F-144E-40A8-9DB2-8F6A45282FCE}" type="presParOf" srcId="{C56D6B5C-0595-4453-BE38-0026368005B0}" destId="{4C7AF524-1E5D-491D-AE5B-BD7EC4853448}" srcOrd="8" destOrd="0" presId="urn:microsoft.com/office/officeart/2005/8/layout/radial1"/>
    <dgm:cxn modelId="{6F14D57F-7611-41B4-A367-45330AB4E1AD}" type="presParOf" srcId="{C56D6B5C-0595-4453-BE38-0026368005B0}" destId="{68219136-4259-44C8-B0A0-1FBD8328AEC6}" srcOrd="9" destOrd="0" presId="urn:microsoft.com/office/officeart/2005/8/layout/radial1"/>
    <dgm:cxn modelId="{BE9B9A62-93AA-4746-AB92-DB8E42129229}" type="presParOf" srcId="{68219136-4259-44C8-B0A0-1FBD8328AEC6}" destId="{3E6CB735-46BF-4555-99E4-786F9CDC2E85}" srcOrd="0" destOrd="0" presId="urn:microsoft.com/office/officeart/2005/8/layout/radial1"/>
    <dgm:cxn modelId="{7B4CD582-2580-47A5-A255-7683EB444D9C}" type="presParOf" srcId="{C56D6B5C-0595-4453-BE38-0026368005B0}" destId="{C9CBC5CD-0AFF-4881-8F35-7AC4FE114B8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A4922-C2DE-4996-A68F-1E209324CC80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F8441-2EBA-42BC-A5E3-492178B20080}">
      <dgm:prSet/>
      <dgm:spPr>
        <a:solidFill>
          <a:srgbClr val="CC66FF"/>
        </a:solidFill>
      </dgm:spPr>
      <dgm:t>
        <a:bodyPr/>
        <a:lstStyle/>
        <a:p>
          <a:r>
            <a: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Ознайомлення з різними навчальними підходами, які стосуються того, як ефективно навчатися</a:t>
          </a:r>
          <a:endParaRPr lang="ru-RU" altLang="ru-RU" b="1" dirty="0">
            <a:solidFill>
              <a:srgbClr val="000000"/>
            </a:solidFill>
            <a:latin typeface="Times New Roman" panose="02020603050405020304" pitchFamily="18" charset="0"/>
          </a:endParaRPr>
        </a:p>
      </dgm:t>
    </dgm:pt>
    <dgm:pt modelId="{4B040680-89BE-4D76-ADDA-FDE1E36C11E5}" type="parTrans" cxnId="{00D8E199-893E-4E63-A844-C65E45637A06}">
      <dgm:prSet/>
      <dgm:spPr/>
      <dgm:t>
        <a:bodyPr/>
        <a:lstStyle/>
        <a:p>
          <a:endParaRPr lang="ru-RU"/>
        </a:p>
      </dgm:t>
    </dgm:pt>
    <dgm:pt modelId="{8BA1F649-7FCC-40CD-B32F-73DF74E401E8}" type="sibTrans" cxnId="{00D8E199-893E-4E63-A844-C65E45637A06}">
      <dgm:prSet/>
      <dgm:spPr/>
      <dgm:t>
        <a:bodyPr/>
        <a:lstStyle/>
        <a:p>
          <a:endParaRPr lang="ru-RU"/>
        </a:p>
      </dgm:t>
    </dgm:pt>
    <dgm:pt modelId="{D4238892-FF68-42CD-BF63-51C77B5FDADD}">
      <dgm:prSet/>
      <dgm:spPr>
        <a:solidFill>
          <a:srgbClr val="FF9933"/>
        </a:solidFill>
      </dgm:spPr>
      <dgm:t>
        <a:bodyPr/>
        <a:lstStyle/>
        <a:p>
          <a:r>
            <a: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Розширення межі власних навчальних та практичних можливостей  </a:t>
          </a:r>
          <a:endParaRPr lang="ru-RU" altLang="ru-RU" b="1" dirty="0">
            <a:solidFill>
              <a:srgbClr val="000000"/>
            </a:solidFill>
            <a:latin typeface="Times New Roman" panose="02020603050405020304" pitchFamily="18" charset="0"/>
          </a:endParaRPr>
        </a:p>
      </dgm:t>
    </dgm:pt>
    <dgm:pt modelId="{8967F598-F82F-4206-8123-FEBA80FDF8C4}" type="parTrans" cxnId="{CB1FA597-B886-4A74-8AC0-CEAEAA518AAB}">
      <dgm:prSet/>
      <dgm:spPr/>
      <dgm:t>
        <a:bodyPr/>
        <a:lstStyle/>
        <a:p>
          <a:endParaRPr lang="ru-RU"/>
        </a:p>
      </dgm:t>
    </dgm:pt>
    <dgm:pt modelId="{A207AE73-D11C-4CD9-8867-835C504AEEB7}" type="sibTrans" cxnId="{CB1FA597-B886-4A74-8AC0-CEAEAA518AAB}">
      <dgm:prSet/>
      <dgm:spPr/>
      <dgm:t>
        <a:bodyPr/>
        <a:lstStyle/>
        <a:p>
          <a:endParaRPr lang="ru-RU"/>
        </a:p>
      </dgm:t>
    </dgm:pt>
    <dgm:pt modelId="{9EC7AEF6-FEA3-431F-A2DB-8B94E5178CB4}">
      <dgm:prSet/>
      <dgm:spPr>
        <a:solidFill>
          <a:srgbClr val="66FF99"/>
        </a:solidFill>
      </dgm:spPr>
      <dgm:t>
        <a:bodyPr/>
        <a:lstStyle/>
        <a:p>
          <a:r>
            <a: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Вибір темпу та способу навчання на основі самовибору</a:t>
          </a:r>
          <a:endParaRPr lang="ru-RU" altLang="ru-RU" b="1" dirty="0">
            <a:solidFill>
              <a:srgbClr val="000000"/>
            </a:solidFill>
            <a:latin typeface="Times New Roman" panose="02020603050405020304" pitchFamily="18" charset="0"/>
          </a:endParaRPr>
        </a:p>
      </dgm:t>
    </dgm:pt>
    <dgm:pt modelId="{60B55BCA-AFB5-4D69-88B8-B593BAD27B8F}" type="parTrans" cxnId="{9247047F-2382-4219-B07F-E5C3B2B36F1F}">
      <dgm:prSet/>
      <dgm:spPr/>
      <dgm:t>
        <a:bodyPr/>
        <a:lstStyle/>
        <a:p>
          <a:endParaRPr lang="ru-RU"/>
        </a:p>
      </dgm:t>
    </dgm:pt>
    <dgm:pt modelId="{CF0E3670-4141-444A-B1BF-B4ABE80CA2F9}" type="sibTrans" cxnId="{9247047F-2382-4219-B07F-E5C3B2B36F1F}">
      <dgm:prSet/>
      <dgm:spPr/>
      <dgm:t>
        <a:bodyPr/>
        <a:lstStyle/>
        <a:p>
          <a:endParaRPr lang="ru-RU"/>
        </a:p>
      </dgm:t>
    </dgm:pt>
    <dgm:pt modelId="{3BEB7ED8-FD57-4D4D-A26A-0645F76E4A3C}">
      <dgm:prSet/>
      <dgm:spPr>
        <a:solidFill>
          <a:srgbClr val="CCFF33"/>
        </a:solidFill>
      </dgm:spPr>
      <dgm:t>
        <a:bodyPr/>
        <a:lstStyle/>
        <a:p>
          <a:r>
            <a: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Підвищення самооцінки, формування впевненості  у власних силах</a:t>
          </a:r>
          <a:endParaRPr lang="ru-RU" altLang="ru-RU" b="1" dirty="0">
            <a:solidFill>
              <a:srgbClr val="000000"/>
            </a:solidFill>
            <a:latin typeface="Times New Roman" panose="02020603050405020304" pitchFamily="18" charset="0"/>
          </a:endParaRPr>
        </a:p>
      </dgm:t>
    </dgm:pt>
    <dgm:pt modelId="{EF4E21EC-7EAB-4809-890B-32E2010EF859}" type="parTrans" cxnId="{FC332DE4-7679-4DC7-B6A1-26CEB6660895}">
      <dgm:prSet/>
      <dgm:spPr/>
      <dgm:t>
        <a:bodyPr/>
        <a:lstStyle/>
        <a:p>
          <a:endParaRPr lang="ru-RU"/>
        </a:p>
      </dgm:t>
    </dgm:pt>
    <dgm:pt modelId="{D8D1DFF5-E01A-40EB-8149-C2339D126961}" type="sibTrans" cxnId="{FC332DE4-7679-4DC7-B6A1-26CEB6660895}">
      <dgm:prSet/>
      <dgm:spPr/>
      <dgm:t>
        <a:bodyPr/>
        <a:lstStyle/>
        <a:p>
          <a:endParaRPr lang="ru-RU"/>
        </a:p>
      </dgm:t>
    </dgm:pt>
    <dgm:pt modelId="{FD6C7618-E60F-419B-99F3-BEA66477A81E}">
      <dgm:prSet/>
      <dgm:spPr>
        <a:solidFill>
          <a:srgbClr val="FF66CC"/>
        </a:solidFill>
      </dgm:spPr>
      <dgm:t>
        <a:bodyPr/>
        <a:lstStyle/>
        <a:p>
          <a:r>
            <a: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Робота в колективних проектах</a:t>
          </a:r>
          <a:r>
            <a:rPr lang="uk-UA" altLang="ru-RU" b="1" dirty="0" smtClean="0">
              <a:solidFill>
                <a:srgbClr val="000000"/>
              </a:solidFill>
              <a:latin typeface="Arial" panose="020B0604020202020204" pitchFamily="34" charset="0"/>
            </a:rPr>
            <a:t>,</a:t>
          </a:r>
          <a:r>
            <a: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 праця в команді, групі – отримання задоволення від співпраці</a:t>
          </a:r>
          <a:endParaRPr lang="uk-UA" altLang="ru-RU" b="1" dirty="0">
            <a:solidFill>
              <a:srgbClr val="000000"/>
            </a:solidFill>
            <a:latin typeface="Times New Roman" panose="02020603050405020304" pitchFamily="18" charset="0"/>
          </a:endParaRPr>
        </a:p>
      </dgm:t>
    </dgm:pt>
    <dgm:pt modelId="{40F9DB33-89CE-4679-9A7A-7A67DACE9DBE}" type="parTrans" cxnId="{09B68DE4-F736-4703-B7B1-4F21DA3B2516}">
      <dgm:prSet/>
      <dgm:spPr/>
      <dgm:t>
        <a:bodyPr/>
        <a:lstStyle/>
        <a:p>
          <a:endParaRPr lang="ru-RU"/>
        </a:p>
      </dgm:t>
    </dgm:pt>
    <dgm:pt modelId="{812A87B7-4CE7-491E-8B9E-888FD8180E19}" type="sibTrans" cxnId="{09B68DE4-F736-4703-B7B1-4F21DA3B2516}">
      <dgm:prSet/>
      <dgm:spPr/>
      <dgm:t>
        <a:bodyPr/>
        <a:lstStyle/>
        <a:p>
          <a:endParaRPr lang="ru-RU"/>
        </a:p>
      </dgm:t>
    </dgm:pt>
    <dgm:pt modelId="{46CFEA4B-C7CC-402F-A70D-39245CE04531}">
      <dgm:prSet/>
      <dgm:spPr/>
      <dgm:t>
        <a:bodyPr/>
        <a:lstStyle/>
        <a:p>
          <a:r>
            <a: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rPr>
            <a:t>Навчання працювати у злагоді з собою, ровесниками, батьками</a:t>
          </a:r>
          <a:r>
            <a:rPr lang="uk-UA" altLang="ru-RU" b="1" dirty="0" smtClean="0">
              <a:latin typeface="Times New Roman" panose="02020603050405020304" pitchFamily="18" charset="0"/>
            </a:rPr>
            <a:t> </a:t>
          </a:r>
          <a:endParaRPr lang="uk-UA" altLang="ru-RU" b="1" dirty="0">
            <a:latin typeface="Times New Roman" panose="02020603050405020304" pitchFamily="18" charset="0"/>
          </a:endParaRPr>
        </a:p>
      </dgm:t>
    </dgm:pt>
    <dgm:pt modelId="{9693D4CC-8E09-4AC0-8FF8-BD5AD5EBE1D5}" type="parTrans" cxnId="{E89F7E39-82D3-4638-AE29-D91B90BCFC4F}">
      <dgm:prSet/>
      <dgm:spPr/>
      <dgm:t>
        <a:bodyPr/>
        <a:lstStyle/>
        <a:p>
          <a:endParaRPr lang="ru-RU"/>
        </a:p>
      </dgm:t>
    </dgm:pt>
    <dgm:pt modelId="{DC6E7F95-A841-41F3-B0AF-259B32C54D8D}" type="sibTrans" cxnId="{E89F7E39-82D3-4638-AE29-D91B90BCFC4F}">
      <dgm:prSet/>
      <dgm:spPr/>
      <dgm:t>
        <a:bodyPr/>
        <a:lstStyle/>
        <a:p>
          <a:endParaRPr lang="ru-RU"/>
        </a:p>
      </dgm:t>
    </dgm:pt>
    <dgm:pt modelId="{2188AAC7-801A-44A1-812C-5B0F599ECDA2}" type="pres">
      <dgm:prSet presAssocID="{FD5A4922-C2DE-4996-A68F-1E209324CC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A64D05-51F1-4670-95D0-359D8F520A39}" type="pres">
      <dgm:prSet presAssocID="{D4238892-FF68-42CD-BF63-51C77B5FDADD}" presName="node" presStyleLbl="node1" presStyleIdx="0" presStyleCnt="6" custLinFactY="21186" custLinFactNeighborX="-91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78CF5-F265-4146-B69F-13C42724BEA6}" type="pres">
      <dgm:prSet presAssocID="{A207AE73-D11C-4CD9-8867-835C504AEEB7}" presName="sibTrans" presStyleCnt="0"/>
      <dgm:spPr/>
    </dgm:pt>
    <dgm:pt modelId="{4EEED54C-11E2-4107-B613-1D6B5921D0A1}" type="pres">
      <dgm:prSet presAssocID="{097F8441-2EBA-42BC-A5E3-492178B20080}" presName="node" presStyleLbl="node1" presStyleIdx="1" presStyleCnt="6" custLinFactX="-39853" custLinFactNeighborX="-100000" custLinFactNeighborY="9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DAD7D-A769-4A29-880C-51F6F523CB45}" type="pres">
      <dgm:prSet presAssocID="{8BA1F649-7FCC-40CD-B32F-73DF74E401E8}" presName="sibTrans" presStyleCnt="0"/>
      <dgm:spPr/>
    </dgm:pt>
    <dgm:pt modelId="{9A642754-83CE-42D3-9BCA-B9CD380ADE17}" type="pres">
      <dgm:prSet presAssocID="{9EC7AEF6-FEA3-431F-A2DB-8B94E5178CB4}" presName="node" presStyleLbl="node1" presStyleIdx="2" presStyleCnt="6" custLinFactY="22312" custLinFactNeighborX="116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882A8-7A59-4646-8FF6-011C08859164}" type="pres">
      <dgm:prSet presAssocID="{CF0E3670-4141-444A-B1BF-B4ABE80CA2F9}" presName="sibTrans" presStyleCnt="0"/>
      <dgm:spPr/>
    </dgm:pt>
    <dgm:pt modelId="{9B32148F-ED25-4163-B6FF-C67659286DBC}" type="pres">
      <dgm:prSet presAssocID="{46CFEA4B-C7CC-402F-A70D-39245CE04531}" presName="node" presStyleLbl="node1" presStyleIdx="3" presStyleCnt="6" custLinFactY="17890" custLinFactNeighborX="464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BA1E-D006-4110-97F5-6FBD82B03ADA}" type="pres">
      <dgm:prSet presAssocID="{DC6E7F95-A841-41F3-B0AF-259B32C54D8D}" presName="sibTrans" presStyleCnt="0"/>
      <dgm:spPr/>
    </dgm:pt>
    <dgm:pt modelId="{228A3B54-9FBD-4CB9-B345-E19C54FAAB4F}" type="pres">
      <dgm:prSet presAssocID="{FD6C7618-E60F-419B-99F3-BEA66477A81E}" presName="node" presStyleLbl="node1" presStyleIdx="4" presStyleCnt="6" custLinFactX="33775" custLinFactY="-1214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3C277-AAAA-467B-8525-A48066C0C343}" type="pres">
      <dgm:prSet presAssocID="{812A87B7-4CE7-491E-8B9E-888FD8180E19}" presName="sibTrans" presStyleCnt="0"/>
      <dgm:spPr/>
    </dgm:pt>
    <dgm:pt modelId="{EEDE5C51-3807-4B5C-955E-3A636EBC096A}" type="pres">
      <dgm:prSet presAssocID="{3BEB7ED8-FD57-4D4D-A26A-0645F76E4A3C}" presName="node" presStyleLbl="node1" presStyleIdx="5" presStyleCnt="6" custLinFactY="-100000" custLinFactNeighborX="586" custLinFactNeighborY="-124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68DE4-F736-4703-B7B1-4F21DA3B2516}" srcId="{FD5A4922-C2DE-4996-A68F-1E209324CC80}" destId="{FD6C7618-E60F-419B-99F3-BEA66477A81E}" srcOrd="4" destOrd="0" parTransId="{40F9DB33-89CE-4679-9A7A-7A67DACE9DBE}" sibTransId="{812A87B7-4CE7-491E-8B9E-888FD8180E19}"/>
    <dgm:cxn modelId="{FC332DE4-7679-4DC7-B6A1-26CEB6660895}" srcId="{FD5A4922-C2DE-4996-A68F-1E209324CC80}" destId="{3BEB7ED8-FD57-4D4D-A26A-0645F76E4A3C}" srcOrd="5" destOrd="0" parTransId="{EF4E21EC-7EAB-4809-890B-32E2010EF859}" sibTransId="{D8D1DFF5-E01A-40EB-8149-C2339D126961}"/>
    <dgm:cxn modelId="{E89F7E39-82D3-4638-AE29-D91B90BCFC4F}" srcId="{FD5A4922-C2DE-4996-A68F-1E209324CC80}" destId="{46CFEA4B-C7CC-402F-A70D-39245CE04531}" srcOrd="3" destOrd="0" parTransId="{9693D4CC-8E09-4AC0-8FF8-BD5AD5EBE1D5}" sibTransId="{DC6E7F95-A841-41F3-B0AF-259B32C54D8D}"/>
    <dgm:cxn modelId="{00D8E199-893E-4E63-A844-C65E45637A06}" srcId="{FD5A4922-C2DE-4996-A68F-1E209324CC80}" destId="{097F8441-2EBA-42BC-A5E3-492178B20080}" srcOrd="1" destOrd="0" parTransId="{4B040680-89BE-4D76-ADDA-FDE1E36C11E5}" sibTransId="{8BA1F649-7FCC-40CD-B32F-73DF74E401E8}"/>
    <dgm:cxn modelId="{9247047F-2382-4219-B07F-E5C3B2B36F1F}" srcId="{FD5A4922-C2DE-4996-A68F-1E209324CC80}" destId="{9EC7AEF6-FEA3-431F-A2DB-8B94E5178CB4}" srcOrd="2" destOrd="0" parTransId="{60B55BCA-AFB5-4D69-88B8-B593BAD27B8F}" sibTransId="{CF0E3670-4141-444A-B1BF-B4ABE80CA2F9}"/>
    <dgm:cxn modelId="{F78F1CB8-1F47-4E7B-BF00-BB42BCC8A643}" type="presOf" srcId="{D4238892-FF68-42CD-BF63-51C77B5FDADD}" destId="{A0A64D05-51F1-4670-95D0-359D8F520A39}" srcOrd="0" destOrd="0" presId="urn:microsoft.com/office/officeart/2005/8/layout/default"/>
    <dgm:cxn modelId="{AF59EA70-326D-4D87-96A6-A7C9D42A3248}" type="presOf" srcId="{3BEB7ED8-FD57-4D4D-A26A-0645F76E4A3C}" destId="{EEDE5C51-3807-4B5C-955E-3A636EBC096A}" srcOrd="0" destOrd="0" presId="urn:microsoft.com/office/officeart/2005/8/layout/default"/>
    <dgm:cxn modelId="{5DFF791F-33B6-4F58-B00A-F7AC91768FFB}" type="presOf" srcId="{9EC7AEF6-FEA3-431F-A2DB-8B94E5178CB4}" destId="{9A642754-83CE-42D3-9BCA-B9CD380ADE17}" srcOrd="0" destOrd="0" presId="urn:microsoft.com/office/officeart/2005/8/layout/default"/>
    <dgm:cxn modelId="{6F1219A3-C127-4451-B010-91F1E5514316}" type="presOf" srcId="{097F8441-2EBA-42BC-A5E3-492178B20080}" destId="{4EEED54C-11E2-4107-B613-1D6B5921D0A1}" srcOrd="0" destOrd="0" presId="urn:microsoft.com/office/officeart/2005/8/layout/default"/>
    <dgm:cxn modelId="{D7FEBFFF-F16B-403E-8824-99CB125D2EE4}" type="presOf" srcId="{FD6C7618-E60F-419B-99F3-BEA66477A81E}" destId="{228A3B54-9FBD-4CB9-B345-E19C54FAAB4F}" srcOrd="0" destOrd="0" presId="urn:microsoft.com/office/officeart/2005/8/layout/default"/>
    <dgm:cxn modelId="{3BA09E07-4460-4B33-85CC-22A0DE184F55}" type="presOf" srcId="{46CFEA4B-C7CC-402F-A70D-39245CE04531}" destId="{9B32148F-ED25-4163-B6FF-C67659286DBC}" srcOrd="0" destOrd="0" presId="urn:microsoft.com/office/officeart/2005/8/layout/default"/>
    <dgm:cxn modelId="{4A8869FC-C927-4F14-8C69-8356531A0F36}" type="presOf" srcId="{FD5A4922-C2DE-4996-A68F-1E209324CC80}" destId="{2188AAC7-801A-44A1-812C-5B0F599ECDA2}" srcOrd="0" destOrd="0" presId="urn:microsoft.com/office/officeart/2005/8/layout/default"/>
    <dgm:cxn modelId="{CB1FA597-B886-4A74-8AC0-CEAEAA518AAB}" srcId="{FD5A4922-C2DE-4996-A68F-1E209324CC80}" destId="{D4238892-FF68-42CD-BF63-51C77B5FDADD}" srcOrd="0" destOrd="0" parTransId="{8967F598-F82F-4206-8123-FEBA80FDF8C4}" sibTransId="{A207AE73-D11C-4CD9-8867-835C504AEEB7}"/>
    <dgm:cxn modelId="{88104D41-F000-42E5-B451-32394B8FD001}" type="presParOf" srcId="{2188AAC7-801A-44A1-812C-5B0F599ECDA2}" destId="{A0A64D05-51F1-4670-95D0-359D8F520A39}" srcOrd="0" destOrd="0" presId="urn:microsoft.com/office/officeart/2005/8/layout/default"/>
    <dgm:cxn modelId="{6320AFE1-E9C2-428D-B0D8-3B8FD593CD4D}" type="presParOf" srcId="{2188AAC7-801A-44A1-812C-5B0F599ECDA2}" destId="{DFD78CF5-F265-4146-B69F-13C42724BEA6}" srcOrd="1" destOrd="0" presId="urn:microsoft.com/office/officeart/2005/8/layout/default"/>
    <dgm:cxn modelId="{3B8F2A56-23E9-4812-AF63-2CF0BCE5ED66}" type="presParOf" srcId="{2188AAC7-801A-44A1-812C-5B0F599ECDA2}" destId="{4EEED54C-11E2-4107-B613-1D6B5921D0A1}" srcOrd="2" destOrd="0" presId="urn:microsoft.com/office/officeart/2005/8/layout/default"/>
    <dgm:cxn modelId="{BBC1030D-ECC7-4431-927A-6E3C2E5FFF91}" type="presParOf" srcId="{2188AAC7-801A-44A1-812C-5B0F599ECDA2}" destId="{B13DAD7D-A769-4A29-880C-51F6F523CB45}" srcOrd="3" destOrd="0" presId="urn:microsoft.com/office/officeart/2005/8/layout/default"/>
    <dgm:cxn modelId="{6BAF91D3-BB75-4001-95FF-BF949092C00E}" type="presParOf" srcId="{2188AAC7-801A-44A1-812C-5B0F599ECDA2}" destId="{9A642754-83CE-42D3-9BCA-B9CD380ADE17}" srcOrd="4" destOrd="0" presId="urn:microsoft.com/office/officeart/2005/8/layout/default"/>
    <dgm:cxn modelId="{FB013ABD-0542-4C68-BD62-BCAF79FAA1C5}" type="presParOf" srcId="{2188AAC7-801A-44A1-812C-5B0F599ECDA2}" destId="{AFF882A8-7A59-4646-8FF6-011C08859164}" srcOrd="5" destOrd="0" presId="urn:microsoft.com/office/officeart/2005/8/layout/default"/>
    <dgm:cxn modelId="{F939C23A-7EAC-4A4D-8CED-B1E29DC8CE29}" type="presParOf" srcId="{2188AAC7-801A-44A1-812C-5B0F599ECDA2}" destId="{9B32148F-ED25-4163-B6FF-C67659286DBC}" srcOrd="6" destOrd="0" presId="urn:microsoft.com/office/officeart/2005/8/layout/default"/>
    <dgm:cxn modelId="{6EF5C779-CB2B-4B27-8B90-2CC6E6BE8A0D}" type="presParOf" srcId="{2188AAC7-801A-44A1-812C-5B0F599ECDA2}" destId="{76C6BA1E-D006-4110-97F5-6FBD82B03ADA}" srcOrd="7" destOrd="0" presId="urn:microsoft.com/office/officeart/2005/8/layout/default"/>
    <dgm:cxn modelId="{A1826534-75BD-40D2-BB55-C9A1F336234D}" type="presParOf" srcId="{2188AAC7-801A-44A1-812C-5B0F599ECDA2}" destId="{228A3B54-9FBD-4CB9-B345-E19C54FAAB4F}" srcOrd="8" destOrd="0" presId="urn:microsoft.com/office/officeart/2005/8/layout/default"/>
    <dgm:cxn modelId="{D7AAC361-AF8E-451B-BFE7-2AFF3B416BB8}" type="presParOf" srcId="{2188AAC7-801A-44A1-812C-5B0F599ECDA2}" destId="{1C53C277-AAAA-467B-8525-A48066C0C343}" srcOrd="9" destOrd="0" presId="urn:microsoft.com/office/officeart/2005/8/layout/default"/>
    <dgm:cxn modelId="{A3B84813-2120-4F60-B0EC-5AB97BA6D59C}" type="presParOf" srcId="{2188AAC7-801A-44A1-812C-5B0F599ECDA2}" destId="{EEDE5C51-3807-4B5C-955E-3A636EBC09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58F32-A562-475E-B6A0-051FE70C7B45}">
      <dsp:nvSpPr>
        <dsp:cNvPr id="0" name=""/>
        <dsp:cNvSpPr/>
      </dsp:nvSpPr>
      <dsp:spPr>
        <a:xfrm rot="5400000">
          <a:off x="4629373" y="-203424"/>
          <a:ext cx="1902420" cy="57917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виховати функціонально грамотну особистість, готову жити, вчитися і працювати в сучасному  суспільстві, яка вміє адаптуватися в будь-яких умовах, виявити і розвинути дітей, які мають нахил до професійно- практичної діяльності виробничого характеру.</a:t>
          </a:r>
          <a:endParaRPr lang="ru-RU" sz="2000" b="0" kern="1200" dirty="0"/>
        </a:p>
      </dsp:txBody>
      <dsp:txXfrm rot="-5400000">
        <a:off x="2684688" y="1834129"/>
        <a:ext cx="5698922" cy="1716684"/>
      </dsp:txXfrm>
    </dsp:sp>
    <dsp:sp modelId="{9596A948-9F14-4533-8611-868174B65A03}">
      <dsp:nvSpPr>
        <dsp:cNvPr id="0" name=""/>
        <dsp:cNvSpPr/>
      </dsp:nvSpPr>
      <dsp:spPr>
        <a:xfrm>
          <a:off x="144032" y="3573767"/>
          <a:ext cx="2242430" cy="18547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Основна задача моєї педагогічної діяльності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234576" y="3664311"/>
        <a:ext cx="2061342" cy="1673710"/>
      </dsp:txXfrm>
    </dsp:sp>
    <dsp:sp modelId="{23C2AAFB-C0F1-4D63-8B30-23122B51CC0B}">
      <dsp:nvSpPr>
        <dsp:cNvPr id="0" name=""/>
        <dsp:cNvSpPr/>
      </dsp:nvSpPr>
      <dsp:spPr>
        <a:xfrm rot="5400000">
          <a:off x="4849449" y="1559269"/>
          <a:ext cx="1496387" cy="58666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створення оптимальних умов для розвитку творчого мислення, високого рівня самостійної інтелектуальної діяльності, </a:t>
          </a:r>
          <a:r>
            <a:rPr lang="ru-RU" sz="2000" b="0" kern="120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 виробничих та спеціальних умінь - основи розвитку технічних здібностей.</a:t>
          </a:r>
          <a:endParaRPr lang="ru-RU" sz="2000" b="0" kern="1200" dirty="0"/>
        </a:p>
      </dsp:txBody>
      <dsp:txXfrm rot="-5400000">
        <a:off x="2664301" y="3817465"/>
        <a:ext cx="5793635" cy="1350291"/>
      </dsp:txXfrm>
    </dsp:sp>
    <dsp:sp modelId="{183AD456-EDA9-4EA9-97CC-0E73532E74CB}">
      <dsp:nvSpPr>
        <dsp:cNvPr id="0" name=""/>
        <dsp:cNvSpPr/>
      </dsp:nvSpPr>
      <dsp:spPr>
        <a:xfrm>
          <a:off x="144032" y="1584167"/>
          <a:ext cx="2176089" cy="18975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Провідна педагогічна ідея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236664" y="1676799"/>
        <a:ext cx="1990825" cy="1712320"/>
      </dsp:txXfrm>
    </dsp:sp>
    <dsp:sp modelId="{DCB92001-D31F-4321-9323-EA297A560D39}">
      <dsp:nvSpPr>
        <dsp:cNvPr id="0" name=""/>
        <dsp:cNvSpPr/>
      </dsp:nvSpPr>
      <dsp:spPr>
        <a:xfrm rot="5400000">
          <a:off x="4843579" y="-2179277"/>
          <a:ext cx="1506251" cy="58648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диктується потребами практики, оскільки       школа повинна випускати людей, здатних самостійно здобувати нові знання та застосовувати їх в умовах сучасної  дійсності.</a:t>
          </a:r>
          <a:endParaRPr lang="ru-RU" sz="2000" b="0" kern="1200" dirty="0"/>
        </a:p>
      </dsp:txBody>
      <dsp:txXfrm rot="-5400000">
        <a:off x="2664302" y="73529"/>
        <a:ext cx="5791278" cy="1359193"/>
      </dsp:txXfrm>
    </dsp:sp>
    <dsp:sp modelId="{B363D6EE-78D6-40FC-ACDB-55526E2AACAC}">
      <dsp:nvSpPr>
        <dsp:cNvPr id="0" name=""/>
        <dsp:cNvSpPr/>
      </dsp:nvSpPr>
      <dsp:spPr>
        <a:xfrm>
          <a:off x="72012" y="0"/>
          <a:ext cx="2303593" cy="14803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2060"/>
              </a:solidFill>
            </a:rPr>
            <a:t>Актуальність звернення до даної проблеми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144276" y="72264"/>
        <a:ext cx="2159065" cy="1335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077A9-B13B-4D49-9930-E3E8A1F1158F}">
      <dsp:nvSpPr>
        <dsp:cNvPr id="0" name=""/>
        <dsp:cNvSpPr/>
      </dsp:nvSpPr>
      <dsp:spPr>
        <a:xfrm>
          <a:off x="3490830" y="2209044"/>
          <a:ext cx="1914879" cy="216937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Завдання 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досягнення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20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мети  </a:t>
          </a:r>
          <a:endParaRPr kumimoji="0" lang="ru-RU" altLang="ru-RU" sz="2000" b="1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3771258" y="2526742"/>
        <a:ext cx="1354023" cy="1533983"/>
      </dsp:txXfrm>
    </dsp:sp>
    <dsp:sp modelId="{8949EEF6-5B3E-4A46-8DAD-4FBDAF82E68B}">
      <dsp:nvSpPr>
        <dsp:cNvPr id="0" name=""/>
        <dsp:cNvSpPr/>
      </dsp:nvSpPr>
      <dsp:spPr>
        <a:xfrm rot="16248968">
          <a:off x="4347247" y="2072511"/>
          <a:ext cx="236311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236311" y="18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459495" y="2085134"/>
        <a:ext cx="11815" cy="11815"/>
      </dsp:txXfrm>
    </dsp:sp>
    <dsp:sp modelId="{8CE50422-2643-4CEB-8528-34A5CF8E8F74}">
      <dsp:nvSpPr>
        <dsp:cNvPr id="0" name=""/>
        <dsp:cNvSpPr/>
      </dsp:nvSpPr>
      <dsp:spPr>
        <a:xfrm>
          <a:off x="3453929" y="-167226"/>
          <a:ext cx="2056798" cy="2140242"/>
        </a:xfrm>
        <a:prstGeom prst="ellipse">
          <a:avLst/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Розвиток пізнавальних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інтересів, творчих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здібностей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дітей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3755140" y="146205"/>
        <a:ext cx="1454376" cy="1513380"/>
      </dsp:txXfrm>
    </dsp:sp>
    <dsp:sp modelId="{0D0841FD-7482-4875-A8ED-0C3FF2F9C14C}">
      <dsp:nvSpPr>
        <dsp:cNvPr id="0" name=""/>
        <dsp:cNvSpPr/>
      </dsp:nvSpPr>
      <dsp:spPr>
        <a:xfrm rot="20331972">
          <a:off x="5337357" y="2833483"/>
          <a:ext cx="507299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507299" y="18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78324" y="2839332"/>
        <a:ext cx="25364" cy="25364"/>
      </dsp:txXfrm>
    </dsp:sp>
    <dsp:sp modelId="{9AA1FE0C-9A83-410A-8B46-2C971D6B94F3}">
      <dsp:nvSpPr>
        <dsp:cNvPr id="0" name=""/>
        <dsp:cNvSpPr/>
      </dsp:nvSpPr>
      <dsp:spPr>
        <a:xfrm>
          <a:off x="5764395" y="1201190"/>
          <a:ext cx="2160273" cy="2332558"/>
        </a:xfrm>
        <a:prstGeom prst="ellipse">
          <a:avLst/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Ознайомлення з виробничим середовищем, сучасними та перспективними технологіями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6080760" y="1542785"/>
        <a:ext cx="1527543" cy="1649368"/>
      </dsp:txXfrm>
    </dsp:sp>
    <dsp:sp modelId="{A150CF8E-0AEE-46C6-AF80-E0D61C55246A}">
      <dsp:nvSpPr>
        <dsp:cNvPr id="0" name=""/>
        <dsp:cNvSpPr/>
      </dsp:nvSpPr>
      <dsp:spPr>
        <a:xfrm rot="2961661">
          <a:off x="5049299" y="4197425"/>
          <a:ext cx="381001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381001" y="18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230274" y="4206431"/>
        <a:ext cx="19050" cy="19050"/>
      </dsp:txXfrm>
    </dsp:sp>
    <dsp:sp modelId="{EAD6C963-46AC-4379-962C-BC55AA4497E8}">
      <dsp:nvSpPr>
        <dsp:cNvPr id="0" name=""/>
        <dsp:cNvSpPr/>
      </dsp:nvSpPr>
      <dsp:spPr>
        <a:xfrm>
          <a:off x="4975662" y="4076960"/>
          <a:ext cx="2265454" cy="2302008"/>
        </a:xfrm>
        <a:prstGeom prst="ellipse">
          <a:avLst/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altLang="ru-RU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Розвиток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комунікативних,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кооперативних,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інформаційних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компетентностей вихованців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5307430" y="4414081"/>
        <a:ext cx="1601918" cy="1627766"/>
      </dsp:txXfrm>
    </dsp:sp>
    <dsp:sp modelId="{7F324DD7-119E-498D-8FD1-FC5998999814}">
      <dsp:nvSpPr>
        <dsp:cNvPr id="0" name=""/>
        <dsp:cNvSpPr/>
      </dsp:nvSpPr>
      <dsp:spPr>
        <a:xfrm rot="7798232">
          <a:off x="3418600" y="4234571"/>
          <a:ext cx="451012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451012" y="18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632830" y="4241826"/>
        <a:ext cx="22550" cy="22550"/>
      </dsp:txXfrm>
    </dsp:sp>
    <dsp:sp modelId="{4C7AF524-1E5D-491D-AE5B-BD7EC4853448}">
      <dsp:nvSpPr>
        <dsp:cNvPr id="0" name=""/>
        <dsp:cNvSpPr/>
      </dsp:nvSpPr>
      <dsp:spPr>
        <a:xfrm>
          <a:off x="1840523" y="4131955"/>
          <a:ext cx="1972859" cy="2192016"/>
        </a:xfrm>
        <a:prstGeom prst="ellipse">
          <a:avLst/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Формування технологічних умінь та навичків здобувачів освіти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2129442" y="4452968"/>
        <a:ext cx="1395021" cy="1549990"/>
      </dsp:txXfrm>
    </dsp:sp>
    <dsp:sp modelId="{68219136-4259-44C8-B0A0-1FBD8328AEC6}">
      <dsp:nvSpPr>
        <dsp:cNvPr id="0" name=""/>
        <dsp:cNvSpPr/>
      </dsp:nvSpPr>
      <dsp:spPr>
        <a:xfrm rot="12021242">
          <a:off x="3165769" y="2870758"/>
          <a:ext cx="384611" cy="37061"/>
        </a:xfrm>
        <a:custGeom>
          <a:avLst/>
          <a:gdLst/>
          <a:ahLst/>
          <a:cxnLst/>
          <a:rect l="0" t="0" r="0" b="0"/>
          <a:pathLst>
            <a:path>
              <a:moveTo>
                <a:pt x="0" y="18530"/>
              </a:moveTo>
              <a:lnTo>
                <a:pt x="384611" y="18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348459" y="2879674"/>
        <a:ext cx="19230" cy="19230"/>
      </dsp:txXfrm>
    </dsp:sp>
    <dsp:sp modelId="{C9CBC5CD-0AFF-4881-8F35-7AC4FE114B8E}">
      <dsp:nvSpPr>
        <dsp:cNvPr id="0" name=""/>
        <dsp:cNvSpPr/>
      </dsp:nvSpPr>
      <dsp:spPr>
        <a:xfrm>
          <a:off x="1120442" y="1358091"/>
          <a:ext cx="2119772" cy="2188546"/>
        </a:xfrm>
        <a:prstGeom prst="ellipse">
          <a:avLst/>
        </a:prstGeom>
        <a:solidFill>
          <a:srgbClr val="CC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Формування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у школярів активної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ru-RU" sz="16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життєвої позиції </a:t>
          </a:r>
          <a:endParaRPr kumimoji="0" lang="ru-RU" altLang="ru-RU" sz="16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430875" y="1678596"/>
        <a:ext cx="1498906" cy="1547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9ECDB-558D-4486-A305-A9BBBD6F7961}" type="datetimeFigureOut">
              <a:rPr lang="ru-RU" smtClean="0"/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B5437-B96D-4896-AB26-667A061730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18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 descr="a1"/>
          <p:cNvSpPr>
            <a:spLocks noChangeArrowheads="1"/>
          </p:cNvSpPr>
          <p:nvPr/>
        </p:nvSpPr>
        <p:spPr bwMode="gray">
          <a:xfrm>
            <a:off x="2286000" y="0"/>
            <a:ext cx="2286000" cy="3124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2098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4648200" y="0"/>
            <a:ext cx="2209800" cy="3124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2" name="Rectangle 20" descr="a2"/>
          <p:cNvSpPr>
            <a:spLocks noChangeArrowheads="1"/>
          </p:cNvSpPr>
          <p:nvPr/>
        </p:nvSpPr>
        <p:spPr bwMode="gray">
          <a:xfrm>
            <a:off x="6934200" y="0"/>
            <a:ext cx="22098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86000" y="3124200"/>
            <a:ext cx="6858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0" y="31242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0"/>
            <a:ext cx="6705600" cy="6858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886200"/>
            <a:ext cx="67198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1613"/>
            <a:ext cx="2133600" cy="169862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>
                <a:effectLst/>
                <a:latin typeface="+mn-lt"/>
              </a:defRPr>
            </a:lvl1pPr>
          </a:lstStyle>
          <a:p>
            <a:fld id="{4215A172-8120-4679-AA9D-F7054D73EBD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44500" y="25146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L o g 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633F7-C295-423A-802C-7E1513BFE1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4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567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19800" cy="5567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68CF8-7E7F-43E8-A4F6-57BF5DCA97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2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731838"/>
            <a:ext cx="7800975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19225"/>
            <a:ext cx="8229600" cy="4879975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AD9A81D-6042-4B28-9AE0-6B63B458F2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A2D2D-351E-4658-847A-27E7A1E8A07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1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2E37B-00ED-4C7F-ADF4-A47797F226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0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5B47C-6E6B-4C62-B258-C17B6E0B64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5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055F-3571-44EC-8E40-FBDB44E62C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6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6E7D9-AED7-43E9-9D4B-A3B6DC020B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7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CF265-B724-44A1-9009-B70D13248A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DC316-ADF6-40C8-950D-89A2BAD5FA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0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B7A51-1F1F-4756-9EAC-81805068730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3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 descr="a1"/>
          <p:cNvSpPr>
            <a:spLocks noChangeArrowheads="1"/>
          </p:cNvSpPr>
          <p:nvPr/>
        </p:nvSpPr>
        <p:spPr bwMode="gray">
          <a:xfrm>
            <a:off x="592138" y="0"/>
            <a:ext cx="2066925" cy="8382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2730500" y="0"/>
            <a:ext cx="2138363" cy="838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9" name="Rectangle 25" descr="a2"/>
          <p:cNvSpPr>
            <a:spLocks noChangeArrowheads="1"/>
          </p:cNvSpPr>
          <p:nvPr/>
        </p:nvSpPr>
        <p:spPr bwMode="gray">
          <a:xfrm>
            <a:off x="4938713" y="0"/>
            <a:ext cx="2066925" cy="8382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7077075" y="0"/>
            <a:ext cx="2066925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0" y="685800"/>
            <a:ext cx="9144000" cy="609600"/>
            <a:chOff x="0" y="432"/>
            <a:chExt cx="5760" cy="384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9225"/>
            <a:ext cx="822960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4770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fld id="{E87AEB6E-7B9D-4A99-B4FC-2B5B761ECA5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33425" y="731838"/>
            <a:ext cx="780097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7391400" y="762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itchFamily="34" charset="0"/>
              </a:rPr>
              <a:t>L o g 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24544" y="620688"/>
            <a:ext cx="7800975" cy="5635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8" r="3334" b="9411"/>
          <a:stretch/>
        </p:blipFill>
        <p:spPr>
          <a:xfrm>
            <a:off x="179512" y="1628800"/>
            <a:ext cx="396959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4145658" y="1783680"/>
            <a:ext cx="482923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uk-UA" sz="3600" i="1" kern="0" dirty="0" smtClean="0">
                <a:solidFill>
                  <a:srgbClr val="130AC2"/>
                </a:solidFill>
                <a:latin typeface="Times New Roman" pitchFamily="18" charset="0"/>
                <a:cs typeface="Times New Roman" pitchFamily="18" charset="0"/>
              </a:rPr>
              <a:t>Волошина </a:t>
            </a:r>
          </a:p>
          <a:p>
            <a:pPr algn="ctr"/>
            <a:r>
              <a:rPr lang="uk-UA" sz="3600" i="1" kern="0" dirty="0" smtClean="0">
                <a:solidFill>
                  <a:srgbClr val="130AC2"/>
                </a:solidFill>
                <a:latin typeface="Times New Roman" pitchFamily="18" charset="0"/>
                <a:cs typeface="Times New Roman" pitchFamily="18" charset="0"/>
              </a:rPr>
              <a:t>Валерія Антоновича</a:t>
            </a:r>
            <a:endParaRPr lang="en-US" sz="3600" i="1" kern="0" dirty="0">
              <a:solidFill>
                <a:srgbClr val="130A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5" y="3314222"/>
            <a:ext cx="49789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 трудового навчання</a:t>
            </a:r>
          </a:p>
          <a:p>
            <a:pPr algn="ctr"/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КЗО «Жовтневого навчально-реабілітаційного центру з поглибленим професійно-трудовим навчанням» ДОР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9"/>
          <p:cNvSpPr>
            <a:spLocks noChangeArrowheads="1"/>
          </p:cNvSpPr>
          <p:nvPr/>
        </p:nvSpPr>
        <p:spPr bwMode="gray">
          <a:xfrm>
            <a:off x="347841" y="1628800"/>
            <a:ext cx="8676455" cy="5472608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17347D"/>
              </a:solidFill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gray">
          <a:xfrm>
            <a:off x="347840" y="1340768"/>
            <a:ext cx="8676456" cy="898966"/>
          </a:xfrm>
          <a:prstGeom prst="can">
            <a:avLst>
              <a:gd name="adj" fmla="val 39373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17347D"/>
              </a:solidFill>
            </a:endParaRPr>
          </a:p>
        </p:txBody>
      </p:sp>
      <p:pic>
        <p:nvPicPr>
          <p:cNvPr id="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21633876"/>
              </p:ext>
            </p:extLst>
          </p:nvPr>
        </p:nvGraphicFramePr>
        <p:xfrm>
          <a:off x="227672" y="548680"/>
          <a:ext cx="8916792" cy="62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87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601250" y="1750888"/>
            <a:ext cx="4451917" cy="4630439"/>
            <a:chOff x="1488" y="1104"/>
            <a:chExt cx="2880" cy="2736"/>
          </a:xfrm>
        </p:grpSpPr>
        <p:sp>
          <p:nvSpPr>
            <p:cNvPr id="8" name="Oval 53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52" name="Group 5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016" y="1920"/>
              <a:chExt cx="1680" cy="1680"/>
            </a:xfrm>
          </p:grpSpPr>
          <p:sp>
            <p:nvSpPr>
              <p:cNvPr id="54" name="Oval 6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" name="Freeform 6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50" name="Oval 64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1" name="Oval 65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46" name="Group 6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48" name="Oval 6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9" name="Freeform 6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2" name="Group 7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44" name="Oval 7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5" name="Freeform 7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2016" y="1920"/>
              <a:chExt cx="1680" cy="1680"/>
            </a:xfrm>
          </p:grpSpPr>
          <p:sp>
            <p:nvSpPr>
              <p:cNvPr id="40" name="Oval 7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1" name="Freeform 7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6" name="Oval 8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7" name="Freeform 8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8" name="Oval 86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Oval 87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20" name="Group 88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32" name="Oval 89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3" name="Oval 90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21" name="Group 91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30" name="Oval 92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31" name="Oval 93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22" name="Oval 94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Oval 95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58" name="Text Box 62"/>
          <p:cNvSpPr txBox="1">
            <a:spLocks noChangeArrowheads="1"/>
          </p:cNvSpPr>
          <p:nvPr/>
        </p:nvSpPr>
        <p:spPr bwMode="gray">
          <a:xfrm>
            <a:off x="4502434" y="1813447"/>
            <a:ext cx="424014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0" name="Text Box 75"/>
          <p:cNvSpPr txBox="1">
            <a:spLocks noChangeArrowheads="1"/>
          </p:cNvSpPr>
          <p:nvPr/>
        </p:nvSpPr>
        <p:spPr bwMode="gray">
          <a:xfrm>
            <a:off x="6508811" y="3353282"/>
            <a:ext cx="424014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1" name="Text Box 80"/>
          <p:cNvSpPr txBox="1">
            <a:spLocks noChangeArrowheads="1"/>
          </p:cNvSpPr>
          <p:nvPr/>
        </p:nvSpPr>
        <p:spPr bwMode="gray">
          <a:xfrm>
            <a:off x="5903057" y="5670690"/>
            <a:ext cx="424013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3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2" name="Text Box 57"/>
          <p:cNvSpPr txBox="1">
            <a:spLocks noChangeArrowheads="1"/>
          </p:cNvSpPr>
          <p:nvPr/>
        </p:nvSpPr>
        <p:spPr bwMode="gray">
          <a:xfrm>
            <a:off x="4043511" y="3769089"/>
            <a:ext cx="15120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 </a:t>
            </a:r>
          </a:p>
          <a:p>
            <a:pPr algn="ctr" eaLnBrk="0" hangingPunct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роботи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70"/>
          <p:cNvSpPr txBox="1">
            <a:spLocks noChangeArrowheads="1"/>
          </p:cNvSpPr>
          <p:nvPr/>
        </p:nvSpPr>
        <p:spPr bwMode="gray">
          <a:xfrm>
            <a:off x="3195125" y="5654211"/>
            <a:ext cx="424014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4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4" name="Text Box 85"/>
          <p:cNvSpPr txBox="1">
            <a:spLocks noChangeArrowheads="1"/>
          </p:cNvSpPr>
          <p:nvPr/>
        </p:nvSpPr>
        <p:spPr bwMode="gray">
          <a:xfrm>
            <a:off x="2701142" y="3317683"/>
            <a:ext cx="424014" cy="4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5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5" name="Text Box 97"/>
          <p:cNvSpPr txBox="1">
            <a:spLocks noChangeArrowheads="1"/>
          </p:cNvSpPr>
          <p:nvPr/>
        </p:nvSpPr>
        <p:spPr bwMode="auto">
          <a:xfrm>
            <a:off x="2798516" y="1231007"/>
            <a:ext cx="4218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ворчі завдання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98"/>
          <p:cNvSpPr txBox="1">
            <a:spLocks noChangeArrowheads="1"/>
          </p:cNvSpPr>
          <p:nvPr/>
        </p:nvSpPr>
        <p:spPr bwMode="auto">
          <a:xfrm>
            <a:off x="7129132" y="3011991"/>
            <a:ext cx="18502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Робота в групах, парах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100"/>
          <p:cNvSpPr txBox="1">
            <a:spLocks noChangeArrowheads="1"/>
          </p:cNvSpPr>
          <p:nvPr/>
        </p:nvSpPr>
        <p:spPr bwMode="auto">
          <a:xfrm>
            <a:off x="6428661" y="5437545"/>
            <a:ext cx="20592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Практична робота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99"/>
          <p:cNvSpPr txBox="1">
            <a:spLocks noChangeArrowheads="1"/>
          </p:cNvSpPr>
          <p:nvPr/>
        </p:nvSpPr>
        <p:spPr bwMode="auto">
          <a:xfrm>
            <a:off x="1295256" y="5384932"/>
            <a:ext cx="18502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Захист проектів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96"/>
          <p:cNvSpPr txBox="1">
            <a:spLocks noChangeArrowheads="1"/>
          </p:cNvSpPr>
          <p:nvPr/>
        </p:nvSpPr>
        <p:spPr bwMode="auto">
          <a:xfrm>
            <a:off x="397440" y="3064028"/>
            <a:ext cx="22819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Комбіновані завдання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НАБУТТЯ НОВИХ ЗНАНЬ</a:t>
            </a:r>
            <a:endParaRPr lang="ru-RU" dirty="0"/>
          </a:p>
        </p:txBody>
      </p:sp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b="35300"/>
          <a:stretch/>
        </p:blipFill>
        <p:spPr>
          <a:xfrm>
            <a:off x="611560" y="1750888"/>
            <a:ext cx="514350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8064" y="1750888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Monotype Corsiva" panose="03010101010201010101" pitchFamily="66" charset="0"/>
              </a:rPr>
              <a:t>Отримання теоретичних знань про надання першої домедичної допомоги та отримання сертифікату про успішно пройдений онлайн-курс – 02.01.2022 року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04" y="731838"/>
            <a:ext cx="7800975" cy="563562"/>
          </a:xfrm>
        </p:spPr>
        <p:txBody>
          <a:bodyPr/>
          <a:lstStyle/>
          <a:p>
            <a:r>
              <a:rPr lang="uk-UA" dirty="0" smtClean="0"/>
              <a:t>ПРАКТИЧНА ДІЯЛЬНІСТЬ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1628800"/>
            <a:ext cx="5532107" cy="4149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5004048" cy="37530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779912" y="-312278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06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2680521" cy="563562"/>
          </a:xfrm>
        </p:spPr>
        <p:txBody>
          <a:bodyPr/>
          <a:lstStyle/>
          <a:p>
            <a:r>
              <a:rPr lang="uk-UA" sz="2800" dirty="0" smtClean="0">
                <a:solidFill>
                  <a:srgbClr val="002060"/>
                </a:solidFill>
              </a:rPr>
              <a:t>Мурування.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" y="1752879"/>
            <a:ext cx="4860032" cy="3645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20072"/>
            <a:ext cx="5076056" cy="3807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4875134" y="1561542"/>
            <a:ext cx="39421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Облицювання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керамічною </a:t>
            </a:r>
            <a:r>
              <a:rPr lang="uk-UA" sz="2800" b="1" dirty="0">
                <a:solidFill>
                  <a:srgbClr val="002060"/>
                </a:solidFill>
              </a:rPr>
              <a:t>плиткою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382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76" y="2393572"/>
            <a:ext cx="5067024" cy="3933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1" y="1196752"/>
            <a:ext cx="3211615" cy="5491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851920" y="1489278"/>
            <a:ext cx="3757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Цегляна кладка стін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8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верх 4"/>
          <p:cNvSpPr/>
          <p:nvPr/>
        </p:nvSpPr>
        <p:spPr>
          <a:xfrm>
            <a:off x="203461" y="1282428"/>
            <a:ext cx="8940539" cy="216024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6255"/>
            <a:ext cx="7800975" cy="563562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Результативність </a:t>
            </a:r>
            <a:r>
              <a:rPr lang="uk-UA" dirty="0"/>
              <a:t>роботи</a:t>
            </a:r>
            <a:r>
              <a:rPr lang="uk-UA" sz="4400" dirty="0"/>
              <a:t> 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7710" y="1282428"/>
            <a:ext cx="4932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Завдяки цілеспрямованій та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</a:rPr>
              <a:t>    злагодженій 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</a:rPr>
              <a:t>роботі вчителя та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</a:rPr>
              <a:t>учнів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зроблено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</a:rPr>
              <a:t>вагомий крок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</a:rPr>
              <a:t>у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самовдосконаленні та набуття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практичних навиків.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1" y="3230879"/>
            <a:ext cx="2679762" cy="35730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84" y="3131918"/>
            <a:ext cx="2753983" cy="36719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6" y="3113144"/>
            <a:ext cx="2787774" cy="3717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96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737184"/>
            <a:ext cx="8066856" cy="563562"/>
          </a:xfrm>
        </p:spPr>
        <p:txBody>
          <a:bodyPr/>
          <a:lstStyle/>
          <a:p>
            <a:pPr algn="ctr"/>
            <a:r>
              <a:rPr lang="uk-UA" sz="1800" dirty="0" smtClean="0">
                <a:solidFill>
                  <a:srgbClr val="FFFF00"/>
                </a:solidFill>
              </a:rPr>
              <a:t>Теплиця. Цегляна кладка стін</a:t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 виконана учнями 10 класу Жовтневого НРЦ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70"/>
            <a:ext cx="3923928" cy="52319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4062824" y="1413026"/>
            <a:ext cx="5071545" cy="52270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76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7184"/>
            <a:ext cx="8077200" cy="563562"/>
          </a:xfrm>
        </p:spPr>
        <p:txBody>
          <a:bodyPr/>
          <a:lstStyle/>
          <a:p>
            <a:r>
              <a:rPr lang="uk-UA" sz="2000" dirty="0" smtClean="0">
                <a:solidFill>
                  <a:srgbClr val="FFC000"/>
                </a:solidFill>
              </a:rPr>
              <a:t> Результат на який може очікувати учень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779912" y="-306932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39113883"/>
              </p:ext>
            </p:extLst>
          </p:nvPr>
        </p:nvGraphicFramePr>
        <p:xfrm>
          <a:off x="457200" y="1196752"/>
          <a:ext cx="85072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53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Життєдіяльність </a:t>
            </a:r>
            <a:r>
              <a:rPr lang="uk-UA" dirty="0"/>
              <a:t>учителя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779912" y="-312278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685800" y="1447800"/>
            <a:ext cx="2514600" cy="1447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uk-UA" altLang="ru-RU" sz="1200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800" dirty="0">
                <a:latin typeface="Times New Roman" panose="02020603050405020304" pitchFamily="18" charset="0"/>
              </a:rPr>
              <a:t>Творчість 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019800" y="1447800"/>
            <a:ext cx="2590800" cy="1600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sz="2800" dirty="0">
                <a:latin typeface="Times New Roman" panose="02020603050405020304" pitchFamily="18" charset="0"/>
              </a:rPr>
              <a:t>Майстерність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1000" y="3429000"/>
            <a:ext cx="2699822" cy="1371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sz="2800" dirty="0">
                <a:latin typeface="Times New Roman" panose="02020603050405020304" pitchFamily="18" charset="0"/>
              </a:rPr>
              <a:t>Удосконалення,</a:t>
            </a:r>
          </a:p>
          <a:p>
            <a:r>
              <a:rPr lang="uk-UA" altLang="ru-RU" sz="2800" dirty="0">
                <a:latin typeface="Times New Roman" panose="02020603050405020304" pitchFamily="18" charset="0"/>
              </a:rPr>
              <a:t> пізнання нового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72200" y="3657600"/>
            <a:ext cx="2680855" cy="9955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uk-UA" altLang="ru-RU" sz="1200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800" dirty="0">
                <a:latin typeface="Times New Roman" panose="02020603050405020304" pitchFamily="18" charset="0"/>
              </a:rPr>
              <a:t>Розвиток 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81000" y="5257800"/>
            <a:ext cx="25908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uk-UA" altLang="ru-RU" sz="2800" dirty="0">
                <a:latin typeface="Times New Roman" panose="02020603050405020304" pitchFamily="18" charset="0"/>
              </a:rPr>
              <a:t>Буденність 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172199" y="5257800"/>
            <a:ext cx="2680855" cy="10009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uk-UA" altLang="ru-RU" sz="1200" dirty="0">
              <a:latin typeface="Times New Roman" panose="02020603050405020304" pitchFamily="18" charset="0"/>
            </a:endParaRPr>
          </a:p>
          <a:p>
            <a:pPr algn="ctr"/>
            <a:r>
              <a:rPr lang="uk-UA" altLang="ru-RU" sz="2800" dirty="0">
                <a:latin typeface="Times New Roman" panose="02020603050405020304" pitchFamily="18" charset="0"/>
              </a:rPr>
              <a:t>Функціонування 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algn="ctr"/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76600" y="2057400"/>
            <a:ext cx="2667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352606" y="5676900"/>
            <a:ext cx="2667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293011" y="3924300"/>
            <a:ext cx="2667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559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endParaRPr lang="en-US" sz="200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4735612" y="1642140"/>
            <a:ext cx="4012852" cy="120770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609028" y="1642141"/>
            <a:ext cx="3942380" cy="122104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20734" y="2892252"/>
            <a:ext cx="3956671" cy="119820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11696" y="4064397"/>
            <a:ext cx="3960511" cy="10927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613786" y="5173133"/>
            <a:ext cx="3960440" cy="106417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4735612" y="2862795"/>
            <a:ext cx="4012852" cy="120160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4765226" y="4077569"/>
            <a:ext cx="4012852" cy="108672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4765226" y="5157192"/>
            <a:ext cx="4012852" cy="108012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dirty="0">
              <a:latin typeface="Verdana" pitchFamily="34" charset="0"/>
            </a:endParaRPr>
          </a:p>
        </p:txBody>
      </p:sp>
      <p:pic>
        <p:nvPicPr>
          <p:cNvPr id="3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4" name="Text Box 20"/>
          <p:cNvSpPr txBox="1">
            <a:spLocks noChangeArrowheads="1"/>
          </p:cNvSpPr>
          <p:nvPr/>
        </p:nvSpPr>
        <p:spPr bwMode="gray">
          <a:xfrm>
            <a:off x="825102" y="1846523"/>
            <a:ext cx="3027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gray">
          <a:xfrm>
            <a:off x="846533" y="3104353"/>
            <a:ext cx="236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Місце роботи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reeform 9"/>
          <p:cNvSpPr>
            <a:spLocks/>
          </p:cNvSpPr>
          <p:nvPr/>
        </p:nvSpPr>
        <p:spPr bwMode="gray">
          <a:xfrm flipH="1">
            <a:off x="4267869" y="2996021"/>
            <a:ext cx="595660" cy="8032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6" name="Freeform 9"/>
          <p:cNvSpPr>
            <a:spLocks/>
          </p:cNvSpPr>
          <p:nvPr/>
        </p:nvSpPr>
        <p:spPr bwMode="gray">
          <a:xfrm flipH="1">
            <a:off x="4253578" y="4128675"/>
            <a:ext cx="595660" cy="8032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0" name="Freeform 9"/>
          <p:cNvSpPr>
            <a:spLocks/>
          </p:cNvSpPr>
          <p:nvPr/>
        </p:nvSpPr>
        <p:spPr bwMode="gray">
          <a:xfrm flipH="1">
            <a:off x="4248205" y="1642141"/>
            <a:ext cx="595660" cy="8032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gray">
          <a:xfrm>
            <a:off x="4813655" y="2881915"/>
            <a:ext cx="38539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КЗО «Жовтневий навчально-реабілітаційний центр з поглибленим професійно-трудовим навчанням» ДОР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gray">
          <a:xfrm>
            <a:off x="4863529" y="1775610"/>
            <a:ext cx="38593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Вища педагогічна, закінчив Криворізький державний педагогічний інститут – 1990 р.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20"/>
          <p:cNvSpPr txBox="1">
            <a:spLocks noChangeArrowheads="1"/>
          </p:cNvSpPr>
          <p:nvPr/>
        </p:nvSpPr>
        <p:spPr bwMode="gray">
          <a:xfrm>
            <a:off x="835090" y="5435642"/>
            <a:ext cx="236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Стаж роботи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Freeform 9"/>
          <p:cNvSpPr>
            <a:spLocks/>
          </p:cNvSpPr>
          <p:nvPr/>
        </p:nvSpPr>
        <p:spPr bwMode="gray">
          <a:xfrm flipH="1">
            <a:off x="4236475" y="5196358"/>
            <a:ext cx="595660" cy="8032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gray">
          <a:xfrm>
            <a:off x="868424" y="4302555"/>
            <a:ext cx="236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Посада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gray">
          <a:xfrm>
            <a:off x="5020328" y="4128675"/>
            <a:ext cx="35026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професійно-трудового навчання, </a:t>
            </a:r>
          </a:p>
          <a:p>
            <a:pPr algn="ctr" eaLnBrk="0" hangingPunct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малярно-штукатурна справа.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gray">
          <a:xfrm>
            <a:off x="4952176" y="5469968"/>
            <a:ext cx="350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39 років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animBg="1"/>
      <p:bldP spid="70661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4" grpId="0"/>
      <p:bldP spid="36" grpId="0"/>
      <p:bldP spid="45" grpId="0" animBg="1"/>
      <p:bldP spid="46" grpId="0" animBg="1"/>
      <p:bldP spid="50" grpId="0" animBg="1"/>
      <p:bldP spid="53" grpId="0"/>
      <p:bldP spid="56" grpId="0"/>
      <p:bldP spid="58" grpId="0"/>
      <p:bldP spid="59" grpId="0" animBg="1"/>
      <p:bldP spid="25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779912" y="-306932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7272808" cy="4087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2730065" y="1119581"/>
            <a:ext cx="6413935" cy="1323439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FFC000"/>
                </a:solidFill>
                <a:effectLst/>
                <a:latin typeface="Monotype Corsiva" panose="03010101010201010101" pitchFamily="66" charset="0"/>
              </a:rPr>
              <a:t>Дякую за увагу!</a:t>
            </a:r>
            <a:endParaRPr lang="ru-RU" sz="8000" b="1" cap="none" spc="0" dirty="0">
              <a:ln/>
              <a:solidFill>
                <a:srgbClr val="FFC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FF00"/>
                </a:solidFill>
              </a:rPr>
              <a:t>Освіта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243408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6900"/>
          <a:stretch/>
        </p:blipFill>
        <p:spPr>
          <a:xfrm>
            <a:off x="251520" y="2132855"/>
            <a:ext cx="5523657" cy="41758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gray">
          <a:xfrm>
            <a:off x="5004048" y="2348880"/>
            <a:ext cx="428396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130AC2"/>
                </a:solidFill>
                <a:latin typeface="Times New Roman" pitchFamily="18" charset="0"/>
                <a:cs typeface="Times New Roman" pitchFamily="18" charset="0"/>
              </a:rPr>
              <a:t>1986 -1990 роки</a:t>
            </a:r>
          </a:p>
          <a:p>
            <a:pPr algn="ctr" eaLnBrk="0" hangingPunct="0"/>
            <a:r>
              <a:rPr lang="uk-UA" sz="2000" b="1" dirty="0" smtClean="0">
                <a:solidFill>
                  <a:srgbClr val="130AC2"/>
                </a:solidFill>
                <a:latin typeface="Times New Roman" pitchFamily="18" charset="0"/>
                <a:cs typeface="Times New Roman" pitchFamily="18" charset="0"/>
              </a:rPr>
              <a:t> навчання в Криворізькому державному педагогічному інституті </a:t>
            </a:r>
          </a:p>
          <a:p>
            <a:pPr algn="ctr" eaLnBrk="0" hangingPunct="0"/>
            <a:r>
              <a:rPr lang="uk-UA" sz="2000" b="1" dirty="0" smtClean="0">
                <a:solidFill>
                  <a:srgbClr val="130AC2"/>
                </a:solidFill>
                <a:latin typeface="Times New Roman" pitchFamily="18" charset="0"/>
                <a:cs typeface="Times New Roman" pitchFamily="18" charset="0"/>
              </a:rPr>
              <a:t>за спеціальністю «Загальнотехнічні дисципліни і праця». </a:t>
            </a:r>
          </a:p>
          <a:p>
            <a:pPr algn="ctr" eaLnBrk="0" hangingPunct="0"/>
            <a:r>
              <a:rPr lang="uk-UA" sz="2000" b="1" dirty="0" smtClean="0">
                <a:solidFill>
                  <a:srgbClr val="130AC2"/>
                </a:solidFill>
                <a:latin typeface="Times New Roman" pitchFamily="18" charset="0"/>
                <a:cs typeface="Times New Roman" pitchFamily="18" charset="0"/>
              </a:rPr>
              <a:t>Після закінчення присвоєно кваліфікацію – </a:t>
            </a:r>
          </a:p>
          <a:p>
            <a:pPr algn="ctr" eaLnBrk="0" hangingPunct="0"/>
            <a:r>
              <a:rPr lang="uk-UA" sz="2000" b="1" dirty="0" smtClean="0">
                <a:solidFill>
                  <a:srgbClr val="130AC2"/>
                </a:solidFill>
                <a:latin typeface="Times New Roman" pitchFamily="18" charset="0"/>
                <a:cs typeface="Times New Roman" pitchFamily="18" charset="0"/>
              </a:rPr>
              <a:t>вчителя загальнотехнічних дисциплін.</a:t>
            </a:r>
          </a:p>
        </p:txBody>
      </p:sp>
    </p:spTree>
    <p:extLst>
      <p:ext uri="{BB962C8B-B14F-4D97-AF65-F5344CB8AC3E}">
        <p14:creationId xmlns:p14="http://schemas.microsoft.com/office/powerpoint/2010/main" val="207478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854" y="1778278"/>
            <a:ext cx="7920880" cy="424847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  Учителем не кожен може бути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 кожне серце вміє говорити…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Учитель лише той, хто вміє чути,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Окрилити, навчити і любити.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Тендітну душу ласкою зігріти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І добротою ниву засівають,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Безмежно, щиро цілий світ любити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І дітям усього себе віддавати.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pic>
        <p:nvPicPr>
          <p:cNvPr id="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500" y="748524"/>
            <a:ext cx="7728967" cy="1052380"/>
          </a:xfrm>
        </p:spPr>
        <p:txBody>
          <a:bodyPr/>
          <a:lstStyle/>
          <a:p>
            <a:pPr algn="ctr"/>
            <a:r>
              <a:rPr lang="uk-UA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Моє педагогічне кредо:</a:t>
            </a:r>
            <a:br>
              <a:rPr lang="uk-UA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395536" y="1625168"/>
            <a:ext cx="9144000" cy="5517232"/>
            <a:chOff x="864" y="1310"/>
            <a:chExt cx="3987" cy="2338"/>
          </a:xfrm>
        </p:grpSpPr>
        <p:sp>
          <p:nvSpPr>
            <p:cNvPr id="100355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1842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2075" tIns="46038" rIns="92075" bIns="46038" anchor="ctr"/>
            <a:lstStyle/>
            <a:p>
              <a:endParaRPr lang="ru-RU" dirty="0"/>
            </a:p>
          </p:txBody>
        </p:sp>
        <p:sp>
          <p:nvSpPr>
            <p:cNvPr id="100356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58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59" name="Arc 7"/>
            <p:cNvSpPr>
              <a:spLocks/>
            </p:cNvSpPr>
            <p:nvPr/>
          </p:nvSpPr>
          <p:spPr bwMode="gray">
            <a:xfrm rot="20601703" flipH="1">
              <a:off x="1081" y="2481"/>
              <a:ext cx="2136" cy="949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60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61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62" name="Freeform 10"/>
            <p:cNvSpPr>
              <a:spLocks/>
            </p:cNvSpPr>
            <p:nvPr/>
          </p:nvSpPr>
          <p:spPr bwMode="gray">
            <a:xfrm>
              <a:off x="3312" y="2282"/>
              <a:ext cx="990" cy="956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00363" name="Arc 11"/>
            <p:cNvSpPr>
              <a:spLocks/>
            </p:cNvSpPr>
            <p:nvPr/>
          </p:nvSpPr>
          <p:spPr bwMode="gray">
            <a:xfrm rot="20539205">
              <a:off x="2829" y="1940"/>
              <a:ext cx="1443" cy="106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64" name="Freeform 12"/>
            <p:cNvSpPr>
              <a:spLocks/>
            </p:cNvSpPr>
            <p:nvPr/>
          </p:nvSpPr>
          <p:spPr bwMode="gray">
            <a:xfrm>
              <a:off x="2819" y="2496"/>
              <a:ext cx="493" cy="742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7882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dirty="0"/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71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0372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100373" name="Rectangle 21"/>
          <p:cNvSpPr>
            <a:spLocks noGrp="1" noChangeArrowheads="1"/>
          </p:cNvSpPr>
          <p:nvPr>
            <p:ph type="title"/>
          </p:nvPr>
        </p:nvSpPr>
        <p:spPr bwMode="gray"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Моя педагогічна філософія:</a:t>
            </a:r>
            <a:endParaRPr lang="en-US" dirty="0"/>
          </a:p>
        </p:txBody>
      </p:sp>
      <p:pic>
        <p:nvPicPr>
          <p:cNvPr id="2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97541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gray">
          <a:xfrm>
            <a:off x="1051083" y="3499494"/>
            <a:ext cx="2142086" cy="13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озвивати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навчати, виховувати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одночасно.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gray">
          <a:xfrm>
            <a:off x="2997664" y="1892256"/>
            <a:ext cx="2621028" cy="101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аксимально врахо-</a:t>
            </a:r>
          </a:p>
          <a:p>
            <a:pPr lvl="0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вувати індивідуальні</a:t>
            </a:r>
          </a:p>
          <a:p>
            <a:pPr lvl="0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здібності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gray">
          <a:xfrm>
            <a:off x="6471671" y="2218895"/>
            <a:ext cx="2220426" cy="13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удувати </a:t>
            </a:r>
            <a:r>
              <a:rPr lang="ru-RU" sz="2000" b="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роботу на позитивних емоціях вчителя й </a:t>
            </a:r>
            <a:r>
              <a:rPr lang="ru-RU" sz="2000" b="1" dirty="0" smtClean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b="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gray">
          <a:xfrm>
            <a:off x="5787068" y="4175946"/>
            <a:ext cx="2208596" cy="13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4300" lvl="0" eaLnBrk="0" hangingPunct="0">
              <a:spcBef>
                <a:spcPct val="20000"/>
              </a:spcBef>
            </a:pP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себічно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розвивати творчі здібності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gray">
          <a:xfrm>
            <a:off x="2758521" y="5057648"/>
            <a:ext cx="2304921" cy="132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/>
            <a:r>
              <a:rPr lang="ru-RU" sz="2000" b="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ормувати </a:t>
            </a:r>
            <a:r>
              <a:rPr lang="ru-RU" sz="2000" b="1" dirty="0">
                <a:solidFill>
                  <a:srgbClr val="17347D"/>
                </a:solidFill>
                <a:latin typeface="Times New Roman" pitchFamily="18" charset="0"/>
                <a:cs typeface="Times New Roman" pitchFamily="18" charset="0"/>
              </a:rPr>
              <a:t>свідому, активну особистість та громадянина.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3" grpId="0"/>
      <p:bldP spid="23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 </a:t>
            </a:r>
            <a:r>
              <a:rPr lang="uk-U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  <a:endParaRPr lang="en-US" sz="3000" dirty="0"/>
          </a:p>
        </p:txBody>
      </p:sp>
      <p:pic>
        <p:nvPicPr>
          <p:cNvPr id="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r="2790" b="35300"/>
          <a:stretch/>
        </p:blipFill>
        <p:spPr>
          <a:xfrm>
            <a:off x="323528" y="2091329"/>
            <a:ext cx="502002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15" y="2671491"/>
            <a:ext cx="5197971" cy="3661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151696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Грудень 2021 </a:t>
            </a:r>
            <a:r>
              <a:rPr lang="uk-UA" sz="2400" dirty="0" smtClean="0"/>
              <a:t>року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31582" y="1895133"/>
            <a:ext cx="311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Грудень 2021 року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074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Самоосвіта</a:t>
            </a:r>
            <a:endParaRPr lang="en-US" sz="3000" dirty="0"/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gray">
          <a:xfrm>
            <a:off x="347841" y="1628800"/>
            <a:ext cx="8676455" cy="5472608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gray">
          <a:xfrm>
            <a:off x="347840" y="1340768"/>
            <a:ext cx="8676456" cy="898966"/>
          </a:xfrm>
          <a:prstGeom prst="can">
            <a:avLst>
              <a:gd name="adj" fmla="val 39373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Проблемне питання: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gray">
          <a:xfrm>
            <a:off x="1105519" y="3408577"/>
            <a:ext cx="705678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технологічно освіченої особистості </a:t>
            </a:r>
          </a:p>
          <a:p>
            <a:pPr algn="ctr" eaLnBrk="0" hangingPunct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підготовленої до життя</a:t>
            </a:r>
          </a:p>
          <a:p>
            <a:pPr algn="ctr" eaLnBrk="0" hangingPunct="0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активної трудової діяльності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800975" cy="563562"/>
          </a:xfrm>
        </p:spPr>
        <p:txBody>
          <a:bodyPr/>
          <a:lstStyle/>
          <a:p>
            <a:r>
              <a:rPr lang="uk-UA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Науково-методична діяльність</a:t>
            </a:r>
            <a:endParaRPr lang="en-US" sz="3000" dirty="0"/>
          </a:p>
        </p:txBody>
      </p:sp>
      <p:pic>
        <p:nvPicPr>
          <p:cNvPr id="2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9651459"/>
              </p:ext>
            </p:extLst>
          </p:nvPr>
        </p:nvGraphicFramePr>
        <p:xfrm>
          <a:off x="395536" y="1484784"/>
          <a:ext cx="9163761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383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9"/>
          <p:cNvSpPr>
            <a:spLocks noChangeArrowheads="1"/>
          </p:cNvSpPr>
          <p:nvPr/>
        </p:nvSpPr>
        <p:spPr bwMode="gray">
          <a:xfrm>
            <a:off x="347842" y="1513180"/>
            <a:ext cx="8676455" cy="5876259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17347D"/>
              </a:solidFill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gray">
          <a:xfrm>
            <a:off x="347840" y="1340768"/>
            <a:ext cx="8676456" cy="898966"/>
          </a:xfrm>
          <a:prstGeom prst="can">
            <a:avLst>
              <a:gd name="adj" fmla="val 39373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>
              <a:solidFill>
                <a:srgbClr val="17347D"/>
              </a:solidFill>
            </a:endParaRPr>
          </a:p>
        </p:txBody>
      </p:sp>
      <p:pic>
        <p:nvPicPr>
          <p:cNvPr id="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3612984" y="-337345"/>
            <a:ext cx="5531016" cy="20882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72" y="1790251"/>
            <a:ext cx="6697991" cy="5023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7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мпьютер">
  <a:themeElements>
    <a:clrScheme name="sample 3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122B6A"/>
      </a:accent4>
      <a:accent5>
        <a:srgbClr val="BDD8F1"/>
      </a:accent5>
      <a:accent6>
        <a:srgbClr val="3E9B71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компьютер</Template>
  <TotalTime>1321</TotalTime>
  <Words>441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компьютер</vt:lpstr>
      <vt:lpstr>Портфоліо</vt:lpstr>
      <vt:lpstr>Загальні відомості</vt:lpstr>
      <vt:lpstr>Освіта</vt:lpstr>
      <vt:lpstr>Моє педагогічне кредо: </vt:lpstr>
      <vt:lpstr>Моя педагогічна філософія:</vt:lpstr>
      <vt:lpstr> Курси підвищення кваліфікації</vt:lpstr>
      <vt:lpstr> Самоосвіта</vt:lpstr>
      <vt:lpstr>Науково-методична діяльність</vt:lpstr>
      <vt:lpstr>Презентация PowerPoint</vt:lpstr>
      <vt:lpstr>Презентация PowerPoint</vt:lpstr>
      <vt:lpstr>Презентация PowerPoint</vt:lpstr>
      <vt:lpstr>НАБУТТЯ НОВИХ ЗНАНЬ</vt:lpstr>
      <vt:lpstr>ПРАКТИЧНА ДІЯЛЬНІСТЬ</vt:lpstr>
      <vt:lpstr>Мурування. </vt:lpstr>
      <vt:lpstr>Презентация PowerPoint</vt:lpstr>
      <vt:lpstr> Результативність роботи  </vt:lpstr>
      <vt:lpstr>Теплиця. Цегляна кладка стін  виконана учнями 10 класу Жовтневого НРЦ</vt:lpstr>
      <vt:lpstr> Результат на який може очікувати учень</vt:lpstr>
      <vt:lpstr> Життєдіяльність учителя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Кокаєв Едуард Асланович</dc:title>
  <dc:creator>Эдуард</dc:creator>
  <cp:lastModifiedBy>пользователь</cp:lastModifiedBy>
  <cp:revision>108</cp:revision>
  <dcterms:created xsi:type="dcterms:W3CDTF">2013-03-14T18:00:13Z</dcterms:created>
  <dcterms:modified xsi:type="dcterms:W3CDTF">2022-01-28T16:04:48Z</dcterms:modified>
</cp:coreProperties>
</file>